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Archivo Light"/>
      <p:regular r:id="rId19"/>
      <p:bold r:id="rId20"/>
      <p:italic r:id="rId21"/>
      <p:boldItalic r:id="rId22"/>
    </p:embeddedFont>
    <p:embeddedFont>
      <p:font typeface="Roboto"/>
      <p:regular r:id="rId23"/>
      <p:bold r:id="rId24"/>
      <p:italic r:id="rId25"/>
      <p:boldItalic r:id="rId26"/>
    </p:embeddedFont>
    <p:embeddedFont>
      <p:font typeface="Archivo"/>
      <p:regular r:id="rId27"/>
      <p:bold r:id="rId28"/>
      <p:italic r:id="rId29"/>
      <p:boldItalic r:id="rId30"/>
    </p:embeddedFont>
    <p:embeddedFont>
      <p:font typeface="Archivo SemiBold"/>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ABD6CB-27CA-405D-BD54-36B372D2D0FA}">
  <a:tblStyle styleId="{70ABD6CB-27CA-405D-BD54-36B372D2D0F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rchivoLight-bold.fntdata"/><Relationship Id="rId22" Type="http://schemas.openxmlformats.org/officeDocument/2006/relationships/font" Target="fonts/ArchivoLight-boldItalic.fntdata"/><Relationship Id="rId21" Type="http://schemas.openxmlformats.org/officeDocument/2006/relationships/font" Target="fonts/ArchivoLight-italic.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Archivo-bold.fntdata"/><Relationship Id="rId27" Type="http://schemas.openxmlformats.org/officeDocument/2006/relationships/font" Target="fonts/Archiv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Archiv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rchivoSemiBold-regular.fntdata"/><Relationship Id="rId30" Type="http://schemas.openxmlformats.org/officeDocument/2006/relationships/font" Target="fonts/Archivo-boldItalic.fntdata"/><Relationship Id="rId11" Type="http://schemas.openxmlformats.org/officeDocument/2006/relationships/slide" Target="slides/slide5.xml"/><Relationship Id="rId33" Type="http://schemas.openxmlformats.org/officeDocument/2006/relationships/font" Target="fonts/ArchivoSemiBold-italic.fntdata"/><Relationship Id="rId10" Type="http://schemas.openxmlformats.org/officeDocument/2006/relationships/slide" Target="slides/slide4.xml"/><Relationship Id="rId32" Type="http://schemas.openxmlformats.org/officeDocument/2006/relationships/font" Target="fonts/ArchivoSemiBold-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ArchivoSemiBold-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ArchivoLight-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edd440cc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edd440cc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f23d84d29a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f23d84d29a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ed63aad6e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ed63aad6e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ed63aad6e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ed63aad6e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ed63aad6e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ed63aad6e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f464fbc53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f464fbc5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f464fbc53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f464fbc53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f464fbc53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f464fbc5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f464fbc53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f464fbc53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f464fbc53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f464fbc53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f464fbc53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f464fbc53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f464fbc53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f464fbc53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3086125" y="412350"/>
            <a:ext cx="4318800" cy="43188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rotWithShape="1">
          <a:blip r:embed="rId2">
            <a:alphaModFix/>
          </a:blip>
          <a:srcRect b="35519" l="25585" r="24548" t="37607"/>
          <a:stretch/>
        </p:blipFill>
        <p:spPr>
          <a:xfrm>
            <a:off x="1762400" y="1497822"/>
            <a:ext cx="924027" cy="384899"/>
          </a:xfrm>
          <a:prstGeom prst="rect">
            <a:avLst/>
          </a:prstGeom>
          <a:noFill/>
          <a:ln>
            <a:noFill/>
          </a:ln>
        </p:spPr>
      </p:pic>
      <p:cxnSp>
        <p:nvCxnSpPr>
          <p:cNvPr id="12" name="Google Shape;12;p2"/>
          <p:cNvCxnSpPr/>
          <p:nvPr/>
        </p:nvCxnSpPr>
        <p:spPr>
          <a:xfrm>
            <a:off x="-20100" y="4731150"/>
            <a:ext cx="9184200" cy="0"/>
          </a:xfrm>
          <a:prstGeom prst="straightConnector1">
            <a:avLst/>
          </a:prstGeom>
          <a:noFill/>
          <a:ln cap="flat" cmpd="sng" w="9525">
            <a:solidFill>
              <a:srgbClr val="999999"/>
            </a:solidFill>
            <a:prstDash val="solid"/>
            <a:round/>
            <a:headEnd len="med" w="med" type="none"/>
            <a:tailEnd len="med" w="med" type="none"/>
          </a:ln>
        </p:spPr>
      </p:cxnSp>
      <p:cxnSp>
        <p:nvCxnSpPr>
          <p:cNvPr id="13" name="Google Shape;13;p2"/>
          <p:cNvCxnSpPr/>
          <p:nvPr/>
        </p:nvCxnSpPr>
        <p:spPr>
          <a:xfrm>
            <a:off x="1096125" y="3328425"/>
            <a:ext cx="9184200" cy="0"/>
          </a:xfrm>
          <a:prstGeom prst="straightConnector1">
            <a:avLst/>
          </a:prstGeom>
          <a:noFill/>
          <a:ln cap="flat" cmpd="sng" w="9525">
            <a:solidFill>
              <a:srgbClr val="999999"/>
            </a:solidFill>
            <a:prstDash val="solid"/>
            <a:round/>
            <a:headEnd len="med" w="med" type="none"/>
            <a:tailEnd len="med" w="med" type="none"/>
          </a:ln>
        </p:spPr>
      </p:cxnSp>
      <p:cxnSp>
        <p:nvCxnSpPr>
          <p:cNvPr id="14" name="Google Shape;14;p2"/>
          <p:cNvCxnSpPr/>
          <p:nvPr/>
        </p:nvCxnSpPr>
        <p:spPr>
          <a:xfrm>
            <a:off x="7228700" y="10725"/>
            <a:ext cx="0" cy="3317700"/>
          </a:xfrm>
          <a:prstGeom prst="straightConnector1">
            <a:avLst/>
          </a:prstGeom>
          <a:noFill/>
          <a:ln cap="flat" cmpd="sng" w="9525">
            <a:solidFill>
              <a:srgbClr val="999999"/>
            </a:solidFill>
            <a:prstDash val="solid"/>
            <a:round/>
            <a:headEnd len="med" w="med" type="none"/>
            <a:tailEnd len="med" w="med" type="none"/>
          </a:ln>
        </p:spPr>
      </p:cxnSp>
      <p:cxnSp>
        <p:nvCxnSpPr>
          <p:cNvPr id="15" name="Google Shape;15;p2"/>
          <p:cNvCxnSpPr/>
          <p:nvPr/>
        </p:nvCxnSpPr>
        <p:spPr>
          <a:xfrm>
            <a:off x="7761350" y="4731150"/>
            <a:ext cx="0" cy="578100"/>
          </a:xfrm>
          <a:prstGeom prst="straightConnector1">
            <a:avLst/>
          </a:prstGeom>
          <a:noFill/>
          <a:ln cap="flat" cmpd="sng" w="9525">
            <a:solidFill>
              <a:srgbClr val="999999"/>
            </a:solidFill>
            <a:prstDash val="solid"/>
            <a:round/>
            <a:headEnd len="med" w="med" type="none"/>
            <a:tailEnd len="med" w="med" type="none"/>
          </a:ln>
        </p:spPr>
      </p:cxnSp>
      <p:sp>
        <p:nvSpPr>
          <p:cNvPr id="16" name="Google Shape;16;p2"/>
          <p:cNvSpPr txBox="1"/>
          <p:nvPr>
            <p:ph type="title"/>
          </p:nvPr>
        </p:nvSpPr>
        <p:spPr>
          <a:xfrm>
            <a:off x="1698125" y="1924950"/>
            <a:ext cx="5230800" cy="1293600"/>
          </a:xfrm>
          <a:prstGeom prst="rect">
            <a:avLst/>
          </a:prstGeom>
          <a:noFill/>
          <a:ln>
            <a:noFill/>
          </a:ln>
        </p:spPr>
        <p:txBody>
          <a:bodyPr anchorCtr="0" anchor="t" bIns="91425" lIns="91425" spcFirstLastPara="1" rIns="91425" wrap="square" tIns="91425">
            <a:noAutofit/>
          </a:bodyPr>
          <a:lstStyle>
            <a:lvl1pPr lvl="0">
              <a:lnSpc>
                <a:spcPct val="90000"/>
              </a:lnSpc>
              <a:spcBef>
                <a:spcPts val="0"/>
              </a:spcBef>
              <a:spcAft>
                <a:spcPts val="0"/>
              </a:spcAft>
              <a:buSzPts val="3500"/>
              <a:buFont typeface="Archivo"/>
              <a:buNone/>
              <a:defRPr b="1" sz="3500">
                <a:latin typeface="Archivo"/>
                <a:ea typeface="Archivo"/>
                <a:cs typeface="Archivo"/>
                <a:sym typeface="Archivo"/>
              </a:defRPr>
            </a:lvl1pPr>
            <a:lvl2pPr lvl="1">
              <a:lnSpc>
                <a:spcPct val="90000"/>
              </a:lnSpc>
              <a:spcBef>
                <a:spcPts val="0"/>
              </a:spcBef>
              <a:spcAft>
                <a:spcPts val="0"/>
              </a:spcAft>
              <a:buSzPts val="1400"/>
              <a:buNone/>
              <a:defRPr/>
            </a:lvl2pPr>
            <a:lvl3pPr lvl="2">
              <a:lnSpc>
                <a:spcPct val="90000"/>
              </a:lnSpc>
              <a:spcBef>
                <a:spcPts val="0"/>
              </a:spcBef>
              <a:spcAft>
                <a:spcPts val="0"/>
              </a:spcAft>
              <a:buSzPts val="1400"/>
              <a:buNone/>
              <a:defRPr/>
            </a:lvl3pPr>
            <a:lvl4pPr lvl="3">
              <a:lnSpc>
                <a:spcPct val="90000"/>
              </a:lnSpc>
              <a:spcBef>
                <a:spcPts val="0"/>
              </a:spcBef>
              <a:spcAft>
                <a:spcPts val="0"/>
              </a:spcAft>
              <a:buSzPts val="1400"/>
              <a:buNone/>
              <a:defRPr/>
            </a:lvl4pPr>
            <a:lvl5pPr lvl="4">
              <a:lnSpc>
                <a:spcPct val="90000"/>
              </a:lnSpc>
              <a:spcBef>
                <a:spcPts val="0"/>
              </a:spcBef>
              <a:spcAft>
                <a:spcPts val="0"/>
              </a:spcAft>
              <a:buSzPts val="1400"/>
              <a:buNone/>
              <a:defRPr/>
            </a:lvl5pPr>
            <a:lvl6pPr lvl="5">
              <a:lnSpc>
                <a:spcPct val="90000"/>
              </a:lnSpc>
              <a:spcBef>
                <a:spcPts val="0"/>
              </a:spcBef>
              <a:spcAft>
                <a:spcPts val="0"/>
              </a:spcAft>
              <a:buSzPts val="1400"/>
              <a:buNone/>
              <a:defRPr/>
            </a:lvl6pPr>
            <a:lvl7pPr lvl="6">
              <a:lnSpc>
                <a:spcPct val="90000"/>
              </a:lnSpc>
              <a:spcBef>
                <a:spcPts val="0"/>
              </a:spcBef>
              <a:spcAft>
                <a:spcPts val="0"/>
              </a:spcAft>
              <a:buSzPts val="1400"/>
              <a:buNone/>
              <a:defRPr/>
            </a:lvl7pPr>
            <a:lvl8pPr lvl="7">
              <a:lnSpc>
                <a:spcPct val="90000"/>
              </a:lnSpc>
              <a:spcBef>
                <a:spcPts val="0"/>
              </a:spcBef>
              <a:spcAft>
                <a:spcPts val="0"/>
              </a:spcAft>
              <a:buSzPts val="1400"/>
              <a:buNone/>
              <a:defRPr/>
            </a:lvl8pPr>
            <a:lvl9pPr lvl="8">
              <a:lnSpc>
                <a:spcPct val="90000"/>
              </a:lnSpc>
              <a:spcBef>
                <a:spcPts val="0"/>
              </a:spcBef>
              <a:spcAft>
                <a:spcPts val="0"/>
              </a:spcAft>
              <a:buSzPts val="1400"/>
              <a:buNone/>
              <a:defRPr/>
            </a:lvl9pPr>
          </a:lstStyle>
          <a:p/>
        </p:txBody>
      </p:sp>
      <p:sp>
        <p:nvSpPr>
          <p:cNvPr id="17" name="Google Shape;17;p2"/>
          <p:cNvSpPr txBox="1"/>
          <p:nvPr/>
        </p:nvSpPr>
        <p:spPr>
          <a:xfrm>
            <a:off x="7877150" y="4747725"/>
            <a:ext cx="1140900" cy="2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chivo Light"/>
                <a:ea typeface="Archivo Light"/>
                <a:cs typeface="Archivo Light"/>
                <a:sym typeface="Archivo Light"/>
              </a:rPr>
              <a:t>Date</a:t>
            </a:r>
            <a:endParaRPr>
              <a:latin typeface="Archivo Light"/>
              <a:ea typeface="Archivo Light"/>
              <a:cs typeface="Archivo Light"/>
              <a:sym typeface="Archivo 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 name="Shape 71"/>
        <p:cNvGrpSpPr/>
        <p:nvPr/>
      </p:nvGrpSpPr>
      <p:grpSpPr>
        <a:xfrm>
          <a:off x="0" y="0"/>
          <a:ext cx="0" cy="0"/>
          <a:chOff x="0" y="0"/>
          <a:chExt cx="0" cy="0"/>
        </a:xfrm>
      </p:grpSpPr>
      <p:sp>
        <p:nvSpPr>
          <p:cNvPr id="72" name="Google Shape;7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1"/>
          <p:cNvSpPr/>
          <p:nvPr/>
        </p:nvSpPr>
        <p:spPr>
          <a:xfrm>
            <a:off x="1260400" y="2499150"/>
            <a:ext cx="1051800" cy="10191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a:off x="4117162" y="2499150"/>
            <a:ext cx="1051800" cy="10191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a:off x="6918349" y="2499150"/>
            <a:ext cx="1051800" cy="10191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 name="Google Shape;76;p11"/>
          <p:cNvCxnSpPr>
            <a:stCxn id="73" idx="6"/>
            <a:endCxn id="74" idx="2"/>
          </p:cNvCxnSpPr>
          <p:nvPr/>
        </p:nvCxnSpPr>
        <p:spPr>
          <a:xfrm>
            <a:off x="2312200" y="3008700"/>
            <a:ext cx="1805100" cy="0"/>
          </a:xfrm>
          <a:prstGeom prst="straightConnector1">
            <a:avLst/>
          </a:prstGeom>
          <a:noFill/>
          <a:ln cap="flat" cmpd="sng" w="9525">
            <a:solidFill>
              <a:srgbClr val="1877F2"/>
            </a:solidFill>
            <a:prstDash val="solid"/>
            <a:round/>
            <a:headEnd len="med" w="med" type="none"/>
            <a:tailEnd len="med" w="med" type="none"/>
          </a:ln>
        </p:spPr>
      </p:cxnSp>
      <p:cxnSp>
        <p:nvCxnSpPr>
          <p:cNvPr id="77" name="Google Shape;77;p11"/>
          <p:cNvCxnSpPr/>
          <p:nvPr/>
        </p:nvCxnSpPr>
        <p:spPr>
          <a:xfrm>
            <a:off x="5168950" y="3012800"/>
            <a:ext cx="1805100" cy="0"/>
          </a:xfrm>
          <a:prstGeom prst="straightConnector1">
            <a:avLst/>
          </a:prstGeom>
          <a:noFill/>
          <a:ln cap="flat" cmpd="sng" w="9525">
            <a:solidFill>
              <a:srgbClr val="1877F2"/>
            </a:solidFill>
            <a:prstDash val="solid"/>
            <a:round/>
            <a:headEnd len="med" w="med" type="none"/>
            <a:tailEnd len="med" w="med" type="none"/>
          </a:ln>
        </p:spPr>
      </p:cxnSp>
      <p:sp>
        <p:nvSpPr>
          <p:cNvPr id="78" name="Google Shape;78;p11"/>
          <p:cNvSpPr txBox="1"/>
          <p:nvPr>
            <p:ph type="title"/>
          </p:nvPr>
        </p:nvSpPr>
        <p:spPr>
          <a:xfrm>
            <a:off x="462525" y="775925"/>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79" name="Google Shape;79;p11"/>
          <p:cNvSpPr txBox="1"/>
          <p:nvPr>
            <p:ph idx="1" type="subTitle"/>
          </p:nvPr>
        </p:nvSpPr>
        <p:spPr>
          <a:xfrm>
            <a:off x="576700" y="590550"/>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1"/>
          <p:cNvSpPr txBox="1"/>
          <p:nvPr>
            <p:ph idx="2" type="subTitle"/>
          </p:nvPr>
        </p:nvSpPr>
        <p:spPr>
          <a:xfrm>
            <a:off x="1291775" y="1898350"/>
            <a:ext cx="6260700" cy="267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1"/>
          <p:cNvSpPr txBox="1"/>
          <p:nvPr>
            <p:ph idx="3" type="title"/>
          </p:nvPr>
        </p:nvSpPr>
        <p:spPr>
          <a:xfrm>
            <a:off x="1281475" y="3587100"/>
            <a:ext cx="1030800" cy="2163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SzPts val="1100"/>
              <a:buFont typeface="Archivo Light"/>
              <a:buNone/>
              <a:defRPr sz="1100">
                <a:latin typeface="Archivo Light"/>
                <a:ea typeface="Archivo Light"/>
                <a:cs typeface="Archivo Light"/>
                <a:sym typeface="Archivo Light"/>
              </a:defRPr>
            </a:lvl1pPr>
            <a:lvl2pPr lvl="1" algn="ctr">
              <a:spcBef>
                <a:spcPts val="0"/>
              </a:spcBef>
              <a:spcAft>
                <a:spcPts val="0"/>
              </a:spcAft>
              <a:buSzPts val="1100"/>
              <a:buFont typeface="Archivo Light"/>
              <a:buNone/>
              <a:defRPr sz="1100">
                <a:latin typeface="Archivo Light"/>
                <a:ea typeface="Archivo Light"/>
                <a:cs typeface="Archivo Light"/>
                <a:sym typeface="Archivo Light"/>
              </a:defRPr>
            </a:lvl2pPr>
            <a:lvl3pPr lvl="2" algn="ctr">
              <a:spcBef>
                <a:spcPts val="0"/>
              </a:spcBef>
              <a:spcAft>
                <a:spcPts val="0"/>
              </a:spcAft>
              <a:buSzPts val="1100"/>
              <a:buFont typeface="Archivo Light"/>
              <a:buNone/>
              <a:defRPr sz="1100">
                <a:latin typeface="Archivo Light"/>
                <a:ea typeface="Archivo Light"/>
                <a:cs typeface="Archivo Light"/>
                <a:sym typeface="Archivo Light"/>
              </a:defRPr>
            </a:lvl3pPr>
            <a:lvl4pPr lvl="3" algn="ctr">
              <a:spcBef>
                <a:spcPts val="0"/>
              </a:spcBef>
              <a:spcAft>
                <a:spcPts val="0"/>
              </a:spcAft>
              <a:buSzPts val="1100"/>
              <a:buFont typeface="Archivo Light"/>
              <a:buNone/>
              <a:defRPr sz="1100">
                <a:latin typeface="Archivo Light"/>
                <a:ea typeface="Archivo Light"/>
                <a:cs typeface="Archivo Light"/>
                <a:sym typeface="Archivo Light"/>
              </a:defRPr>
            </a:lvl4pPr>
            <a:lvl5pPr lvl="4" algn="ctr">
              <a:spcBef>
                <a:spcPts val="0"/>
              </a:spcBef>
              <a:spcAft>
                <a:spcPts val="0"/>
              </a:spcAft>
              <a:buSzPts val="1100"/>
              <a:buFont typeface="Archivo Light"/>
              <a:buNone/>
              <a:defRPr sz="1100">
                <a:latin typeface="Archivo Light"/>
                <a:ea typeface="Archivo Light"/>
                <a:cs typeface="Archivo Light"/>
                <a:sym typeface="Archivo Light"/>
              </a:defRPr>
            </a:lvl5pPr>
            <a:lvl6pPr lvl="5" algn="ctr">
              <a:spcBef>
                <a:spcPts val="0"/>
              </a:spcBef>
              <a:spcAft>
                <a:spcPts val="0"/>
              </a:spcAft>
              <a:buSzPts val="1100"/>
              <a:buFont typeface="Archivo Light"/>
              <a:buNone/>
              <a:defRPr sz="1100">
                <a:latin typeface="Archivo Light"/>
                <a:ea typeface="Archivo Light"/>
                <a:cs typeface="Archivo Light"/>
                <a:sym typeface="Archivo Light"/>
              </a:defRPr>
            </a:lvl6pPr>
            <a:lvl7pPr lvl="6" algn="ctr">
              <a:spcBef>
                <a:spcPts val="0"/>
              </a:spcBef>
              <a:spcAft>
                <a:spcPts val="0"/>
              </a:spcAft>
              <a:buSzPts val="1100"/>
              <a:buFont typeface="Archivo Light"/>
              <a:buNone/>
              <a:defRPr sz="1100">
                <a:latin typeface="Archivo Light"/>
                <a:ea typeface="Archivo Light"/>
                <a:cs typeface="Archivo Light"/>
                <a:sym typeface="Archivo Light"/>
              </a:defRPr>
            </a:lvl7pPr>
            <a:lvl8pPr lvl="7" algn="ctr">
              <a:spcBef>
                <a:spcPts val="0"/>
              </a:spcBef>
              <a:spcAft>
                <a:spcPts val="0"/>
              </a:spcAft>
              <a:buSzPts val="1100"/>
              <a:buFont typeface="Archivo Light"/>
              <a:buNone/>
              <a:defRPr sz="1100">
                <a:latin typeface="Archivo Light"/>
                <a:ea typeface="Archivo Light"/>
                <a:cs typeface="Archivo Light"/>
                <a:sym typeface="Archivo Light"/>
              </a:defRPr>
            </a:lvl8pPr>
            <a:lvl9pPr lvl="8" algn="ctr">
              <a:spcBef>
                <a:spcPts val="0"/>
              </a:spcBef>
              <a:spcAft>
                <a:spcPts val="0"/>
              </a:spcAft>
              <a:buSzPts val="1100"/>
              <a:buFont typeface="Archivo Light"/>
              <a:buNone/>
              <a:defRPr sz="1100">
                <a:latin typeface="Archivo Light"/>
                <a:ea typeface="Archivo Light"/>
                <a:cs typeface="Archivo Light"/>
                <a:sym typeface="Archivo Light"/>
              </a:defRPr>
            </a:lvl9pPr>
          </a:lstStyle>
          <a:p/>
        </p:txBody>
      </p:sp>
      <p:sp>
        <p:nvSpPr>
          <p:cNvPr id="82" name="Google Shape;82;p11"/>
          <p:cNvSpPr txBox="1"/>
          <p:nvPr>
            <p:ph idx="4" type="title"/>
          </p:nvPr>
        </p:nvSpPr>
        <p:spPr>
          <a:xfrm>
            <a:off x="4127650" y="3587100"/>
            <a:ext cx="1030800" cy="216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rchivo Light"/>
              <a:buNone/>
              <a:defRPr sz="1100">
                <a:latin typeface="Archivo Light"/>
                <a:ea typeface="Archivo Light"/>
                <a:cs typeface="Archivo Light"/>
                <a:sym typeface="Archivo Light"/>
              </a:defRPr>
            </a:lvl1pPr>
            <a:lvl2pPr lvl="1" rtl="0" algn="ctr">
              <a:spcBef>
                <a:spcPts val="0"/>
              </a:spcBef>
              <a:spcAft>
                <a:spcPts val="0"/>
              </a:spcAft>
              <a:buSzPts val="1100"/>
              <a:buFont typeface="Archivo Light"/>
              <a:buNone/>
              <a:defRPr sz="1100">
                <a:latin typeface="Archivo Light"/>
                <a:ea typeface="Archivo Light"/>
                <a:cs typeface="Archivo Light"/>
                <a:sym typeface="Archivo Light"/>
              </a:defRPr>
            </a:lvl2pPr>
            <a:lvl3pPr lvl="2" rtl="0" algn="ctr">
              <a:spcBef>
                <a:spcPts val="0"/>
              </a:spcBef>
              <a:spcAft>
                <a:spcPts val="0"/>
              </a:spcAft>
              <a:buSzPts val="1100"/>
              <a:buFont typeface="Archivo Light"/>
              <a:buNone/>
              <a:defRPr sz="1100">
                <a:latin typeface="Archivo Light"/>
                <a:ea typeface="Archivo Light"/>
                <a:cs typeface="Archivo Light"/>
                <a:sym typeface="Archivo Light"/>
              </a:defRPr>
            </a:lvl3pPr>
            <a:lvl4pPr lvl="3" rtl="0" algn="ctr">
              <a:spcBef>
                <a:spcPts val="0"/>
              </a:spcBef>
              <a:spcAft>
                <a:spcPts val="0"/>
              </a:spcAft>
              <a:buSzPts val="1100"/>
              <a:buFont typeface="Archivo Light"/>
              <a:buNone/>
              <a:defRPr sz="1100">
                <a:latin typeface="Archivo Light"/>
                <a:ea typeface="Archivo Light"/>
                <a:cs typeface="Archivo Light"/>
                <a:sym typeface="Archivo Light"/>
              </a:defRPr>
            </a:lvl4pPr>
            <a:lvl5pPr lvl="4" rtl="0" algn="ctr">
              <a:spcBef>
                <a:spcPts val="0"/>
              </a:spcBef>
              <a:spcAft>
                <a:spcPts val="0"/>
              </a:spcAft>
              <a:buSzPts val="1100"/>
              <a:buFont typeface="Archivo Light"/>
              <a:buNone/>
              <a:defRPr sz="1100">
                <a:latin typeface="Archivo Light"/>
                <a:ea typeface="Archivo Light"/>
                <a:cs typeface="Archivo Light"/>
                <a:sym typeface="Archivo Light"/>
              </a:defRPr>
            </a:lvl5pPr>
            <a:lvl6pPr lvl="5" rtl="0" algn="ctr">
              <a:spcBef>
                <a:spcPts val="0"/>
              </a:spcBef>
              <a:spcAft>
                <a:spcPts val="0"/>
              </a:spcAft>
              <a:buSzPts val="1100"/>
              <a:buFont typeface="Archivo Light"/>
              <a:buNone/>
              <a:defRPr sz="1100">
                <a:latin typeface="Archivo Light"/>
                <a:ea typeface="Archivo Light"/>
                <a:cs typeface="Archivo Light"/>
                <a:sym typeface="Archivo Light"/>
              </a:defRPr>
            </a:lvl6pPr>
            <a:lvl7pPr lvl="6" rtl="0" algn="ctr">
              <a:spcBef>
                <a:spcPts val="0"/>
              </a:spcBef>
              <a:spcAft>
                <a:spcPts val="0"/>
              </a:spcAft>
              <a:buSzPts val="1100"/>
              <a:buFont typeface="Archivo Light"/>
              <a:buNone/>
              <a:defRPr sz="1100">
                <a:latin typeface="Archivo Light"/>
                <a:ea typeface="Archivo Light"/>
                <a:cs typeface="Archivo Light"/>
                <a:sym typeface="Archivo Light"/>
              </a:defRPr>
            </a:lvl7pPr>
            <a:lvl8pPr lvl="7" rtl="0" algn="ctr">
              <a:spcBef>
                <a:spcPts val="0"/>
              </a:spcBef>
              <a:spcAft>
                <a:spcPts val="0"/>
              </a:spcAft>
              <a:buSzPts val="1100"/>
              <a:buFont typeface="Archivo Light"/>
              <a:buNone/>
              <a:defRPr sz="1100">
                <a:latin typeface="Archivo Light"/>
                <a:ea typeface="Archivo Light"/>
                <a:cs typeface="Archivo Light"/>
                <a:sym typeface="Archivo Light"/>
              </a:defRPr>
            </a:lvl8pPr>
            <a:lvl9pPr lvl="8" rtl="0" algn="ctr">
              <a:spcBef>
                <a:spcPts val="0"/>
              </a:spcBef>
              <a:spcAft>
                <a:spcPts val="0"/>
              </a:spcAft>
              <a:buSzPts val="1100"/>
              <a:buFont typeface="Archivo Light"/>
              <a:buNone/>
              <a:defRPr sz="1100">
                <a:latin typeface="Archivo Light"/>
                <a:ea typeface="Archivo Light"/>
                <a:cs typeface="Archivo Light"/>
                <a:sym typeface="Archivo Light"/>
              </a:defRPr>
            </a:lvl9pPr>
          </a:lstStyle>
          <a:p/>
        </p:txBody>
      </p:sp>
      <p:sp>
        <p:nvSpPr>
          <p:cNvPr id="83" name="Google Shape;83;p11"/>
          <p:cNvSpPr txBox="1"/>
          <p:nvPr>
            <p:ph idx="5" type="title"/>
          </p:nvPr>
        </p:nvSpPr>
        <p:spPr>
          <a:xfrm>
            <a:off x="6928850" y="3587100"/>
            <a:ext cx="1030800" cy="216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rchivo Light"/>
              <a:buNone/>
              <a:defRPr sz="1100">
                <a:latin typeface="Archivo Light"/>
                <a:ea typeface="Archivo Light"/>
                <a:cs typeface="Archivo Light"/>
                <a:sym typeface="Archivo Light"/>
              </a:defRPr>
            </a:lvl1pPr>
            <a:lvl2pPr lvl="1" rtl="0" algn="ctr">
              <a:spcBef>
                <a:spcPts val="0"/>
              </a:spcBef>
              <a:spcAft>
                <a:spcPts val="0"/>
              </a:spcAft>
              <a:buSzPts val="1100"/>
              <a:buFont typeface="Archivo Light"/>
              <a:buNone/>
              <a:defRPr sz="1100">
                <a:latin typeface="Archivo Light"/>
                <a:ea typeface="Archivo Light"/>
                <a:cs typeface="Archivo Light"/>
                <a:sym typeface="Archivo Light"/>
              </a:defRPr>
            </a:lvl2pPr>
            <a:lvl3pPr lvl="2" rtl="0" algn="ctr">
              <a:spcBef>
                <a:spcPts val="0"/>
              </a:spcBef>
              <a:spcAft>
                <a:spcPts val="0"/>
              </a:spcAft>
              <a:buSzPts val="1100"/>
              <a:buFont typeface="Archivo Light"/>
              <a:buNone/>
              <a:defRPr sz="1100">
                <a:latin typeface="Archivo Light"/>
                <a:ea typeface="Archivo Light"/>
                <a:cs typeface="Archivo Light"/>
                <a:sym typeface="Archivo Light"/>
              </a:defRPr>
            </a:lvl3pPr>
            <a:lvl4pPr lvl="3" rtl="0" algn="ctr">
              <a:spcBef>
                <a:spcPts val="0"/>
              </a:spcBef>
              <a:spcAft>
                <a:spcPts val="0"/>
              </a:spcAft>
              <a:buSzPts val="1100"/>
              <a:buFont typeface="Archivo Light"/>
              <a:buNone/>
              <a:defRPr sz="1100">
                <a:latin typeface="Archivo Light"/>
                <a:ea typeface="Archivo Light"/>
                <a:cs typeface="Archivo Light"/>
                <a:sym typeface="Archivo Light"/>
              </a:defRPr>
            </a:lvl4pPr>
            <a:lvl5pPr lvl="4" rtl="0" algn="ctr">
              <a:spcBef>
                <a:spcPts val="0"/>
              </a:spcBef>
              <a:spcAft>
                <a:spcPts val="0"/>
              </a:spcAft>
              <a:buSzPts val="1100"/>
              <a:buFont typeface="Archivo Light"/>
              <a:buNone/>
              <a:defRPr sz="1100">
                <a:latin typeface="Archivo Light"/>
                <a:ea typeface="Archivo Light"/>
                <a:cs typeface="Archivo Light"/>
                <a:sym typeface="Archivo Light"/>
              </a:defRPr>
            </a:lvl5pPr>
            <a:lvl6pPr lvl="5" rtl="0" algn="ctr">
              <a:spcBef>
                <a:spcPts val="0"/>
              </a:spcBef>
              <a:spcAft>
                <a:spcPts val="0"/>
              </a:spcAft>
              <a:buSzPts val="1100"/>
              <a:buFont typeface="Archivo Light"/>
              <a:buNone/>
              <a:defRPr sz="1100">
                <a:latin typeface="Archivo Light"/>
                <a:ea typeface="Archivo Light"/>
                <a:cs typeface="Archivo Light"/>
                <a:sym typeface="Archivo Light"/>
              </a:defRPr>
            </a:lvl6pPr>
            <a:lvl7pPr lvl="6" rtl="0" algn="ctr">
              <a:spcBef>
                <a:spcPts val="0"/>
              </a:spcBef>
              <a:spcAft>
                <a:spcPts val="0"/>
              </a:spcAft>
              <a:buSzPts val="1100"/>
              <a:buFont typeface="Archivo Light"/>
              <a:buNone/>
              <a:defRPr sz="1100">
                <a:latin typeface="Archivo Light"/>
                <a:ea typeface="Archivo Light"/>
                <a:cs typeface="Archivo Light"/>
                <a:sym typeface="Archivo Light"/>
              </a:defRPr>
            </a:lvl7pPr>
            <a:lvl8pPr lvl="7" rtl="0" algn="ctr">
              <a:spcBef>
                <a:spcPts val="0"/>
              </a:spcBef>
              <a:spcAft>
                <a:spcPts val="0"/>
              </a:spcAft>
              <a:buSzPts val="1100"/>
              <a:buFont typeface="Archivo Light"/>
              <a:buNone/>
              <a:defRPr sz="1100">
                <a:latin typeface="Archivo Light"/>
                <a:ea typeface="Archivo Light"/>
                <a:cs typeface="Archivo Light"/>
                <a:sym typeface="Archivo Light"/>
              </a:defRPr>
            </a:lvl8pPr>
            <a:lvl9pPr lvl="8" rtl="0" algn="ctr">
              <a:spcBef>
                <a:spcPts val="0"/>
              </a:spcBef>
              <a:spcAft>
                <a:spcPts val="0"/>
              </a:spcAft>
              <a:buSzPts val="1100"/>
              <a:buFont typeface="Archivo Light"/>
              <a:buNone/>
              <a:defRPr sz="1100">
                <a:latin typeface="Archivo Light"/>
                <a:ea typeface="Archivo Light"/>
                <a:cs typeface="Archivo Light"/>
                <a:sym typeface="Archivo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p:cSld name="TITLE_1">
    <p:bg>
      <p:bgPr>
        <a:solidFill>
          <a:schemeClr val="lt1"/>
        </a:solidFill>
      </p:bgPr>
    </p:bg>
    <p:spTree>
      <p:nvGrpSpPr>
        <p:cNvPr id="84" name="Shape 84"/>
        <p:cNvGrpSpPr/>
        <p:nvPr/>
      </p:nvGrpSpPr>
      <p:grpSpPr>
        <a:xfrm>
          <a:off x="0" y="0"/>
          <a:ext cx="0" cy="0"/>
          <a:chOff x="0" y="0"/>
          <a:chExt cx="0" cy="0"/>
        </a:xfrm>
      </p:grpSpPr>
      <p:sp>
        <p:nvSpPr>
          <p:cNvPr id="85" name="Google Shape;85;p12"/>
          <p:cNvSpPr txBox="1"/>
          <p:nvPr>
            <p:ph idx="12" type="sldNum"/>
          </p:nvPr>
        </p:nvSpPr>
        <p:spPr>
          <a:xfrm>
            <a:off x="8498000" y="264302"/>
            <a:ext cx="548700" cy="302700"/>
          </a:xfrm>
          <a:prstGeom prst="rect">
            <a:avLst/>
          </a:prstGeom>
        </p:spPr>
        <p:txBody>
          <a:bodyPr anchorCtr="0" anchor="ctr" bIns="91425" lIns="91425" spcFirstLastPara="1" rIns="91425" wrap="square" tIns="91425">
            <a:normAutofit fontScale="92500" lnSpcReduction="20000"/>
          </a:bodyPr>
          <a:lstStyle>
            <a:lvl1pPr lvl="0" rtl="0">
              <a:buNone/>
              <a:defRPr>
                <a:solidFill>
                  <a:srgbClr val="FFFFFF"/>
                </a:solidFill>
                <a:latin typeface="Source Sans Pro"/>
                <a:ea typeface="Source Sans Pro"/>
                <a:cs typeface="Source Sans Pro"/>
                <a:sym typeface="Source Sans Pro"/>
              </a:defRPr>
            </a:lvl1pPr>
            <a:lvl2pPr lvl="1" rtl="0">
              <a:buNone/>
              <a:defRPr>
                <a:solidFill>
                  <a:srgbClr val="FFFFFF"/>
                </a:solidFill>
                <a:latin typeface="Source Sans Pro"/>
                <a:ea typeface="Source Sans Pro"/>
                <a:cs typeface="Source Sans Pro"/>
                <a:sym typeface="Source Sans Pro"/>
              </a:defRPr>
            </a:lvl2pPr>
            <a:lvl3pPr lvl="2" rtl="0">
              <a:buNone/>
              <a:defRPr>
                <a:solidFill>
                  <a:srgbClr val="FFFFFF"/>
                </a:solidFill>
                <a:latin typeface="Source Sans Pro"/>
                <a:ea typeface="Source Sans Pro"/>
                <a:cs typeface="Source Sans Pro"/>
                <a:sym typeface="Source Sans Pro"/>
              </a:defRPr>
            </a:lvl3pPr>
            <a:lvl4pPr lvl="3" rtl="0">
              <a:buNone/>
              <a:defRPr>
                <a:solidFill>
                  <a:srgbClr val="FFFFFF"/>
                </a:solidFill>
                <a:latin typeface="Source Sans Pro"/>
                <a:ea typeface="Source Sans Pro"/>
                <a:cs typeface="Source Sans Pro"/>
                <a:sym typeface="Source Sans Pro"/>
              </a:defRPr>
            </a:lvl4pPr>
            <a:lvl5pPr lvl="4" rtl="0">
              <a:buNone/>
              <a:defRPr>
                <a:solidFill>
                  <a:srgbClr val="FFFFFF"/>
                </a:solidFill>
                <a:latin typeface="Source Sans Pro"/>
                <a:ea typeface="Source Sans Pro"/>
                <a:cs typeface="Source Sans Pro"/>
                <a:sym typeface="Source Sans Pro"/>
              </a:defRPr>
            </a:lvl5pPr>
            <a:lvl6pPr lvl="5" rtl="0">
              <a:buNone/>
              <a:defRPr>
                <a:solidFill>
                  <a:srgbClr val="FFFFFF"/>
                </a:solidFill>
                <a:latin typeface="Source Sans Pro"/>
                <a:ea typeface="Source Sans Pro"/>
                <a:cs typeface="Source Sans Pro"/>
                <a:sym typeface="Source Sans Pro"/>
              </a:defRPr>
            </a:lvl6pPr>
            <a:lvl7pPr lvl="6" rtl="0">
              <a:buNone/>
              <a:defRPr>
                <a:solidFill>
                  <a:srgbClr val="FFFFFF"/>
                </a:solidFill>
                <a:latin typeface="Source Sans Pro"/>
                <a:ea typeface="Source Sans Pro"/>
                <a:cs typeface="Source Sans Pro"/>
                <a:sym typeface="Source Sans Pro"/>
              </a:defRPr>
            </a:lvl7pPr>
            <a:lvl8pPr lvl="7" rtl="0">
              <a:buNone/>
              <a:defRPr>
                <a:solidFill>
                  <a:srgbClr val="FFFFFF"/>
                </a:solidFill>
                <a:latin typeface="Source Sans Pro"/>
                <a:ea typeface="Source Sans Pro"/>
                <a:cs typeface="Source Sans Pro"/>
                <a:sym typeface="Source Sans Pro"/>
              </a:defRPr>
            </a:lvl8pPr>
            <a:lvl9pPr lvl="8" rtl="0">
              <a:buNone/>
              <a:defRPr>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r>
              <a:rPr lang="en"/>
              <a:t> </a:t>
            </a:r>
            <a:endParaRPr/>
          </a:p>
        </p:txBody>
      </p:sp>
      <p:pic>
        <p:nvPicPr>
          <p:cNvPr descr="loka-logo.png" id="86" name="Google Shape;86;p12"/>
          <p:cNvPicPr preferRelativeResize="0"/>
          <p:nvPr/>
        </p:nvPicPr>
        <p:blipFill>
          <a:blip r:embed="rId2">
            <a:alphaModFix/>
          </a:blip>
          <a:stretch>
            <a:fillRect/>
          </a:stretch>
        </p:blipFill>
        <p:spPr>
          <a:xfrm>
            <a:off x="425200" y="527725"/>
            <a:ext cx="1198101" cy="398825"/>
          </a:xfrm>
          <a:prstGeom prst="rect">
            <a:avLst/>
          </a:prstGeom>
          <a:noFill/>
          <a:ln>
            <a:noFill/>
          </a:ln>
        </p:spPr>
      </p:pic>
      <p:cxnSp>
        <p:nvCxnSpPr>
          <p:cNvPr id="87" name="Google Shape;87;p12"/>
          <p:cNvCxnSpPr/>
          <p:nvPr/>
        </p:nvCxnSpPr>
        <p:spPr>
          <a:xfrm>
            <a:off x="-20100" y="1387825"/>
            <a:ext cx="9184200" cy="0"/>
          </a:xfrm>
          <a:prstGeom prst="straightConnector1">
            <a:avLst/>
          </a:prstGeom>
          <a:noFill/>
          <a:ln cap="flat" cmpd="sng" w="9525">
            <a:solidFill>
              <a:srgbClr val="979EA6"/>
            </a:solidFill>
            <a:prstDash val="solid"/>
            <a:round/>
            <a:headEnd len="med" w="med" type="none"/>
            <a:tailEnd len="med" w="med" type="none"/>
          </a:ln>
        </p:spPr>
      </p:cxnSp>
      <p:sp>
        <p:nvSpPr>
          <p:cNvPr id="88" name="Google Shape;88;p12"/>
          <p:cNvSpPr/>
          <p:nvPr/>
        </p:nvSpPr>
        <p:spPr>
          <a:xfrm>
            <a:off x="875625" y="1620136"/>
            <a:ext cx="1416312" cy="536274"/>
          </a:xfrm>
          <a:prstGeom prst="flowChartTerminator">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2"/>
          <p:cNvSpPr/>
          <p:nvPr/>
        </p:nvSpPr>
        <p:spPr>
          <a:xfrm>
            <a:off x="885650" y="2602924"/>
            <a:ext cx="1416312" cy="536274"/>
          </a:xfrm>
          <a:prstGeom prst="flowChartTerminator">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2"/>
          <p:cNvSpPr/>
          <p:nvPr/>
        </p:nvSpPr>
        <p:spPr>
          <a:xfrm>
            <a:off x="902688" y="3610949"/>
            <a:ext cx="1416312" cy="536274"/>
          </a:xfrm>
          <a:prstGeom prst="flowChartTerminator">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2"/>
          <p:cNvSpPr/>
          <p:nvPr/>
        </p:nvSpPr>
        <p:spPr>
          <a:xfrm>
            <a:off x="5918513" y="1620124"/>
            <a:ext cx="1416312" cy="536274"/>
          </a:xfrm>
          <a:prstGeom prst="flowChartTerminator">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12"/>
          <p:cNvCxnSpPr/>
          <p:nvPr/>
        </p:nvCxnSpPr>
        <p:spPr>
          <a:xfrm>
            <a:off x="4837675" y="1390125"/>
            <a:ext cx="9300" cy="3762600"/>
          </a:xfrm>
          <a:prstGeom prst="straightConnector1">
            <a:avLst/>
          </a:prstGeom>
          <a:noFill/>
          <a:ln cap="flat" cmpd="sng" w="9525">
            <a:solidFill>
              <a:srgbClr val="979EA6"/>
            </a:solidFill>
            <a:prstDash val="solid"/>
            <a:round/>
            <a:headEnd len="med" w="med" type="none"/>
            <a:tailEnd len="med" w="med" type="none"/>
          </a:ln>
        </p:spPr>
      </p:cxnSp>
      <p:cxnSp>
        <p:nvCxnSpPr>
          <p:cNvPr id="93" name="Google Shape;93;p12"/>
          <p:cNvCxnSpPr/>
          <p:nvPr/>
        </p:nvCxnSpPr>
        <p:spPr>
          <a:xfrm>
            <a:off x="-20100" y="2309425"/>
            <a:ext cx="4867200" cy="0"/>
          </a:xfrm>
          <a:prstGeom prst="straightConnector1">
            <a:avLst/>
          </a:prstGeom>
          <a:noFill/>
          <a:ln cap="flat" cmpd="sng" w="9525">
            <a:solidFill>
              <a:srgbClr val="979EA6"/>
            </a:solidFill>
            <a:prstDash val="solid"/>
            <a:round/>
            <a:headEnd len="med" w="med" type="none"/>
            <a:tailEnd len="med" w="med" type="none"/>
          </a:ln>
        </p:spPr>
      </p:cxnSp>
      <p:cxnSp>
        <p:nvCxnSpPr>
          <p:cNvPr id="94" name="Google Shape;94;p12"/>
          <p:cNvCxnSpPr/>
          <p:nvPr/>
        </p:nvCxnSpPr>
        <p:spPr>
          <a:xfrm>
            <a:off x="-20100" y="3397850"/>
            <a:ext cx="4867200" cy="0"/>
          </a:xfrm>
          <a:prstGeom prst="straightConnector1">
            <a:avLst/>
          </a:prstGeom>
          <a:noFill/>
          <a:ln cap="flat" cmpd="sng" w="9525">
            <a:solidFill>
              <a:srgbClr val="979EA6"/>
            </a:solidFill>
            <a:prstDash val="solid"/>
            <a:round/>
            <a:headEnd len="med" w="med" type="none"/>
            <a:tailEnd len="med" w="med" type="none"/>
          </a:ln>
        </p:spPr>
      </p:cxnSp>
      <p:sp>
        <p:nvSpPr>
          <p:cNvPr id="95" name="Google Shape;95;p12"/>
          <p:cNvSpPr txBox="1"/>
          <p:nvPr>
            <p:ph type="title"/>
          </p:nvPr>
        </p:nvSpPr>
        <p:spPr>
          <a:xfrm>
            <a:off x="425200" y="571300"/>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96" name="Google Shape;96;p12"/>
          <p:cNvSpPr txBox="1"/>
          <p:nvPr>
            <p:ph idx="1" type="subTitle"/>
          </p:nvPr>
        </p:nvSpPr>
        <p:spPr>
          <a:xfrm>
            <a:off x="539375" y="385925"/>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 name="Google Shape;97;p12"/>
          <p:cNvSpPr txBox="1"/>
          <p:nvPr>
            <p:ph idx="2" type="title"/>
          </p:nvPr>
        </p:nvSpPr>
        <p:spPr>
          <a:xfrm>
            <a:off x="-20100" y="1580388"/>
            <a:ext cx="1030800" cy="216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rchivo Light"/>
              <a:buNone/>
              <a:defRPr sz="1100">
                <a:latin typeface="Archivo Light"/>
                <a:ea typeface="Archivo Light"/>
                <a:cs typeface="Archivo Light"/>
                <a:sym typeface="Archivo Light"/>
              </a:defRPr>
            </a:lvl1pPr>
            <a:lvl2pPr lvl="1" rtl="0" algn="ctr">
              <a:spcBef>
                <a:spcPts val="0"/>
              </a:spcBef>
              <a:spcAft>
                <a:spcPts val="0"/>
              </a:spcAft>
              <a:buSzPts val="1100"/>
              <a:buFont typeface="Archivo Light"/>
              <a:buNone/>
              <a:defRPr sz="1100">
                <a:latin typeface="Archivo Light"/>
                <a:ea typeface="Archivo Light"/>
                <a:cs typeface="Archivo Light"/>
                <a:sym typeface="Archivo Light"/>
              </a:defRPr>
            </a:lvl2pPr>
            <a:lvl3pPr lvl="2" rtl="0" algn="ctr">
              <a:spcBef>
                <a:spcPts val="0"/>
              </a:spcBef>
              <a:spcAft>
                <a:spcPts val="0"/>
              </a:spcAft>
              <a:buSzPts val="1100"/>
              <a:buFont typeface="Archivo Light"/>
              <a:buNone/>
              <a:defRPr sz="1100">
                <a:latin typeface="Archivo Light"/>
                <a:ea typeface="Archivo Light"/>
                <a:cs typeface="Archivo Light"/>
                <a:sym typeface="Archivo Light"/>
              </a:defRPr>
            </a:lvl3pPr>
            <a:lvl4pPr lvl="3" rtl="0" algn="ctr">
              <a:spcBef>
                <a:spcPts val="0"/>
              </a:spcBef>
              <a:spcAft>
                <a:spcPts val="0"/>
              </a:spcAft>
              <a:buSzPts val="1100"/>
              <a:buFont typeface="Archivo Light"/>
              <a:buNone/>
              <a:defRPr sz="1100">
                <a:latin typeface="Archivo Light"/>
                <a:ea typeface="Archivo Light"/>
                <a:cs typeface="Archivo Light"/>
                <a:sym typeface="Archivo Light"/>
              </a:defRPr>
            </a:lvl4pPr>
            <a:lvl5pPr lvl="4" rtl="0" algn="ctr">
              <a:spcBef>
                <a:spcPts val="0"/>
              </a:spcBef>
              <a:spcAft>
                <a:spcPts val="0"/>
              </a:spcAft>
              <a:buSzPts val="1100"/>
              <a:buFont typeface="Archivo Light"/>
              <a:buNone/>
              <a:defRPr sz="1100">
                <a:latin typeface="Archivo Light"/>
                <a:ea typeface="Archivo Light"/>
                <a:cs typeface="Archivo Light"/>
                <a:sym typeface="Archivo Light"/>
              </a:defRPr>
            </a:lvl5pPr>
            <a:lvl6pPr lvl="5" rtl="0" algn="ctr">
              <a:spcBef>
                <a:spcPts val="0"/>
              </a:spcBef>
              <a:spcAft>
                <a:spcPts val="0"/>
              </a:spcAft>
              <a:buSzPts val="1100"/>
              <a:buFont typeface="Archivo Light"/>
              <a:buNone/>
              <a:defRPr sz="1100">
                <a:latin typeface="Archivo Light"/>
                <a:ea typeface="Archivo Light"/>
                <a:cs typeface="Archivo Light"/>
                <a:sym typeface="Archivo Light"/>
              </a:defRPr>
            </a:lvl6pPr>
            <a:lvl7pPr lvl="6" rtl="0" algn="ctr">
              <a:spcBef>
                <a:spcPts val="0"/>
              </a:spcBef>
              <a:spcAft>
                <a:spcPts val="0"/>
              </a:spcAft>
              <a:buSzPts val="1100"/>
              <a:buFont typeface="Archivo Light"/>
              <a:buNone/>
              <a:defRPr sz="1100">
                <a:latin typeface="Archivo Light"/>
                <a:ea typeface="Archivo Light"/>
                <a:cs typeface="Archivo Light"/>
                <a:sym typeface="Archivo Light"/>
              </a:defRPr>
            </a:lvl7pPr>
            <a:lvl8pPr lvl="7" rtl="0" algn="ctr">
              <a:spcBef>
                <a:spcPts val="0"/>
              </a:spcBef>
              <a:spcAft>
                <a:spcPts val="0"/>
              </a:spcAft>
              <a:buSzPts val="1100"/>
              <a:buFont typeface="Archivo Light"/>
              <a:buNone/>
              <a:defRPr sz="1100">
                <a:latin typeface="Archivo Light"/>
                <a:ea typeface="Archivo Light"/>
                <a:cs typeface="Archivo Light"/>
                <a:sym typeface="Archivo Light"/>
              </a:defRPr>
            </a:lvl8pPr>
            <a:lvl9pPr lvl="8" rtl="0" algn="ctr">
              <a:spcBef>
                <a:spcPts val="0"/>
              </a:spcBef>
              <a:spcAft>
                <a:spcPts val="0"/>
              </a:spcAft>
              <a:buSzPts val="1100"/>
              <a:buFont typeface="Archivo Light"/>
              <a:buNone/>
              <a:defRPr sz="1100">
                <a:latin typeface="Archivo Light"/>
                <a:ea typeface="Archivo Light"/>
                <a:cs typeface="Archivo Light"/>
                <a:sym typeface="Archivo Light"/>
              </a:defRPr>
            </a:lvl9pPr>
          </a:lstStyle>
          <a:p/>
        </p:txBody>
      </p:sp>
      <p:sp>
        <p:nvSpPr>
          <p:cNvPr id="98" name="Google Shape;98;p12"/>
          <p:cNvSpPr txBox="1"/>
          <p:nvPr>
            <p:ph idx="3" type="title"/>
          </p:nvPr>
        </p:nvSpPr>
        <p:spPr>
          <a:xfrm>
            <a:off x="-20100" y="2595675"/>
            <a:ext cx="1030800" cy="216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rchivo Light"/>
              <a:buNone/>
              <a:defRPr sz="1100">
                <a:latin typeface="Archivo Light"/>
                <a:ea typeface="Archivo Light"/>
                <a:cs typeface="Archivo Light"/>
                <a:sym typeface="Archivo Light"/>
              </a:defRPr>
            </a:lvl1pPr>
            <a:lvl2pPr lvl="1" rtl="0" algn="ctr">
              <a:spcBef>
                <a:spcPts val="0"/>
              </a:spcBef>
              <a:spcAft>
                <a:spcPts val="0"/>
              </a:spcAft>
              <a:buSzPts val="1100"/>
              <a:buFont typeface="Archivo Light"/>
              <a:buNone/>
              <a:defRPr sz="1100">
                <a:latin typeface="Archivo Light"/>
                <a:ea typeface="Archivo Light"/>
                <a:cs typeface="Archivo Light"/>
                <a:sym typeface="Archivo Light"/>
              </a:defRPr>
            </a:lvl2pPr>
            <a:lvl3pPr lvl="2" rtl="0" algn="ctr">
              <a:spcBef>
                <a:spcPts val="0"/>
              </a:spcBef>
              <a:spcAft>
                <a:spcPts val="0"/>
              </a:spcAft>
              <a:buSzPts val="1100"/>
              <a:buFont typeface="Archivo Light"/>
              <a:buNone/>
              <a:defRPr sz="1100">
                <a:latin typeface="Archivo Light"/>
                <a:ea typeface="Archivo Light"/>
                <a:cs typeface="Archivo Light"/>
                <a:sym typeface="Archivo Light"/>
              </a:defRPr>
            </a:lvl3pPr>
            <a:lvl4pPr lvl="3" rtl="0" algn="ctr">
              <a:spcBef>
                <a:spcPts val="0"/>
              </a:spcBef>
              <a:spcAft>
                <a:spcPts val="0"/>
              </a:spcAft>
              <a:buSzPts val="1100"/>
              <a:buFont typeface="Archivo Light"/>
              <a:buNone/>
              <a:defRPr sz="1100">
                <a:latin typeface="Archivo Light"/>
                <a:ea typeface="Archivo Light"/>
                <a:cs typeface="Archivo Light"/>
                <a:sym typeface="Archivo Light"/>
              </a:defRPr>
            </a:lvl4pPr>
            <a:lvl5pPr lvl="4" rtl="0" algn="ctr">
              <a:spcBef>
                <a:spcPts val="0"/>
              </a:spcBef>
              <a:spcAft>
                <a:spcPts val="0"/>
              </a:spcAft>
              <a:buSzPts val="1100"/>
              <a:buFont typeface="Archivo Light"/>
              <a:buNone/>
              <a:defRPr sz="1100">
                <a:latin typeface="Archivo Light"/>
                <a:ea typeface="Archivo Light"/>
                <a:cs typeface="Archivo Light"/>
                <a:sym typeface="Archivo Light"/>
              </a:defRPr>
            </a:lvl5pPr>
            <a:lvl6pPr lvl="5" rtl="0" algn="ctr">
              <a:spcBef>
                <a:spcPts val="0"/>
              </a:spcBef>
              <a:spcAft>
                <a:spcPts val="0"/>
              </a:spcAft>
              <a:buSzPts val="1100"/>
              <a:buFont typeface="Archivo Light"/>
              <a:buNone/>
              <a:defRPr sz="1100">
                <a:latin typeface="Archivo Light"/>
                <a:ea typeface="Archivo Light"/>
                <a:cs typeface="Archivo Light"/>
                <a:sym typeface="Archivo Light"/>
              </a:defRPr>
            </a:lvl6pPr>
            <a:lvl7pPr lvl="6" rtl="0" algn="ctr">
              <a:spcBef>
                <a:spcPts val="0"/>
              </a:spcBef>
              <a:spcAft>
                <a:spcPts val="0"/>
              </a:spcAft>
              <a:buSzPts val="1100"/>
              <a:buFont typeface="Archivo Light"/>
              <a:buNone/>
              <a:defRPr sz="1100">
                <a:latin typeface="Archivo Light"/>
                <a:ea typeface="Archivo Light"/>
                <a:cs typeface="Archivo Light"/>
                <a:sym typeface="Archivo Light"/>
              </a:defRPr>
            </a:lvl7pPr>
            <a:lvl8pPr lvl="7" rtl="0" algn="ctr">
              <a:spcBef>
                <a:spcPts val="0"/>
              </a:spcBef>
              <a:spcAft>
                <a:spcPts val="0"/>
              </a:spcAft>
              <a:buSzPts val="1100"/>
              <a:buFont typeface="Archivo Light"/>
              <a:buNone/>
              <a:defRPr sz="1100">
                <a:latin typeface="Archivo Light"/>
                <a:ea typeface="Archivo Light"/>
                <a:cs typeface="Archivo Light"/>
                <a:sym typeface="Archivo Light"/>
              </a:defRPr>
            </a:lvl8pPr>
            <a:lvl9pPr lvl="8" rtl="0" algn="ctr">
              <a:spcBef>
                <a:spcPts val="0"/>
              </a:spcBef>
              <a:spcAft>
                <a:spcPts val="0"/>
              </a:spcAft>
              <a:buSzPts val="1100"/>
              <a:buFont typeface="Archivo Light"/>
              <a:buNone/>
              <a:defRPr sz="1100">
                <a:latin typeface="Archivo Light"/>
                <a:ea typeface="Archivo Light"/>
                <a:cs typeface="Archivo Light"/>
                <a:sym typeface="Archivo Light"/>
              </a:defRPr>
            </a:lvl9pPr>
          </a:lstStyle>
          <a:p/>
        </p:txBody>
      </p:sp>
      <p:sp>
        <p:nvSpPr>
          <p:cNvPr id="99" name="Google Shape;99;p12"/>
          <p:cNvSpPr txBox="1"/>
          <p:nvPr>
            <p:ph idx="4" type="title"/>
          </p:nvPr>
        </p:nvSpPr>
        <p:spPr>
          <a:xfrm>
            <a:off x="-20100" y="3656500"/>
            <a:ext cx="1030800" cy="216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rchivo Light"/>
              <a:buNone/>
              <a:defRPr sz="1100">
                <a:latin typeface="Archivo Light"/>
                <a:ea typeface="Archivo Light"/>
                <a:cs typeface="Archivo Light"/>
                <a:sym typeface="Archivo Light"/>
              </a:defRPr>
            </a:lvl1pPr>
            <a:lvl2pPr lvl="1" rtl="0" algn="ctr">
              <a:spcBef>
                <a:spcPts val="0"/>
              </a:spcBef>
              <a:spcAft>
                <a:spcPts val="0"/>
              </a:spcAft>
              <a:buSzPts val="1100"/>
              <a:buFont typeface="Archivo Light"/>
              <a:buNone/>
              <a:defRPr sz="1100">
                <a:latin typeface="Archivo Light"/>
                <a:ea typeface="Archivo Light"/>
                <a:cs typeface="Archivo Light"/>
                <a:sym typeface="Archivo Light"/>
              </a:defRPr>
            </a:lvl2pPr>
            <a:lvl3pPr lvl="2" rtl="0" algn="ctr">
              <a:spcBef>
                <a:spcPts val="0"/>
              </a:spcBef>
              <a:spcAft>
                <a:spcPts val="0"/>
              </a:spcAft>
              <a:buSzPts val="1100"/>
              <a:buFont typeface="Archivo Light"/>
              <a:buNone/>
              <a:defRPr sz="1100">
                <a:latin typeface="Archivo Light"/>
                <a:ea typeface="Archivo Light"/>
                <a:cs typeface="Archivo Light"/>
                <a:sym typeface="Archivo Light"/>
              </a:defRPr>
            </a:lvl3pPr>
            <a:lvl4pPr lvl="3" rtl="0" algn="ctr">
              <a:spcBef>
                <a:spcPts val="0"/>
              </a:spcBef>
              <a:spcAft>
                <a:spcPts val="0"/>
              </a:spcAft>
              <a:buSzPts val="1100"/>
              <a:buFont typeface="Archivo Light"/>
              <a:buNone/>
              <a:defRPr sz="1100">
                <a:latin typeface="Archivo Light"/>
                <a:ea typeface="Archivo Light"/>
                <a:cs typeface="Archivo Light"/>
                <a:sym typeface="Archivo Light"/>
              </a:defRPr>
            </a:lvl4pPr>
            <a:lvl5pPr lvl="4" rtl="0" algn="ctr">
              <a:spcBef>
                <a:spcPts val="0"/>
              </a:spcBef>
              <a:spcAft>
                <a:spcPts val="0"/>
              </a:spcAft>
              <a:buSzPts val="1100"/>
              <a:buFont typeface="Archivo Light"/>
              <a:buNone/>
              <a:defRPr sz="1100">
                <a:latin typeface="Archivo Light"/>
                <a:ea typeface="Archivo Light"/>
                <a:cs typeface="Archivo Light"/>
                <a:sym typeface="Archivo Light"/>
              </a:defRPr>
            </a:lvl5pPr>
            <a:lvl6pPr lvl="5" rtl="0" algn="ctr">
              <a:spcBef>
                <a:spcPts val="0"/>
              </a:spcBef>
              <a:spcAft>
                <a:spcPts val="0"/>
              </a:spcAft>
              <a:buSzPts val="1100"/>
              <a:buFont typeface="Archivo Light"/>
              <a:buNone/>
              <a:defRPr sz="1100">
                <a:latin typeface="Archivo Light"/>
                <a:ea typeface="Archivo Light"/>
                <a:cs typeface="Archivo Light"/>
                <a:sym typeface="Archivo Light"/>
              </a:defRPr>
            </a:lvl6pPr>
            <a:lvl7pPr lvl="6" rtl="0" algn="ctr">
              <a:spcBef>
                <a:spcPts val="0"/>
              </a:spcBef>
              <a:spcAft>
                <a:spcPts val="0"/>
              </a:spcAft>
              <a:buSzPts val="1100"/>
              <a:buFont typeface="Archivo Light"/>
              <a:buNone/>
              <a:defRPr sz="1100">
                <a:latin typeface="Archivo Light"/>
                <a:ea typeface="Archivo Light"/>
                <a:cs typeface="Archivo Light"/>
                <a:sym typeface="Archivo Light"/>
              </a:defRPr>
            </a:lvl7pPr>
            <a:lvl8pPr lvl="7" rtl="0" algn="ctr">
              <a:spcBef>
                <a:spcPts val="0"/>
              </a:spcBef>
              <a:spcAft>
                <a:spcPts val="0"/>
              </a:spcAft>
              <a:buSzPts val="1100"/>
              <a:buFont typeface="Archivo Light"/>
              <a:buNone/>
              <a:defRPr sz="1100">
                <a:latin typeface="Archivo Light"/>
                <a:ea typeface="Archivo Light"/>
                <a:cs typeface="Archivo Light"/>
                <a:sym typeface="Archivo Light"/>
              </a:defRPr>
            </a:lvl8pPr>
            <a:lvl9pPr lvl="8" rtl="0" algn="ctr">
              <a:spcBef>
                <a:spcPts val="0"/>
              </a:spcBef>
              <a:spcAft>
                <a:spcPts val="0"/>
              </a:spcAft>
              <a:buSzPts val="1100"/>
              <a:buFont typeface="Archivo Light"/>
              <a:buNone/>
              <a:defRPr sz="1100">
                <a:latin typeface="Archivo Light"/>
                <a:ea typeface="Archivo Light"/>
                <a:cs typeface="Archivo Light"/>
                <a:sym typeface="Archivo Light"/>
              </a:defRPr>
            </a:lvl9pPr>
          </a:lstStyle>
          <a:p/>
        </p:txBody>
      </p:sp>
      <p:sp>
        <p:nvSpPr>
          <p:cNvPr id="100" name="Google Shape;100;p12"/>
          <p:cNvSpPr txBox="1"/>
          <p:nvPr>
            <p:ph idx="5" type="title"/>
          </p:nvPr>
        </p:nvSpPr>
        <p:spPr>
          <a:xfrm>
            <a:off x="4972025" y="1620113"/>
            <a:ext cx="1030800" cy="216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rchivo Light"/>
              <a:buNone/>
              <a:defRPr sz="1100">
                <a:latin typeface="Archivo Light"/>
                <a:ea typeface="Archivo Light"/>
                <a:cs typeface="Archivo Light"/>
                <a:sym typeface="Archivo Light"/>
              </a:defRPr>
            </a:lvl1pPr>
            <a:lvl2pPr lvl="1" rtl="0" algn="ctr">
              <a:spcBef>
                <a:spcPts val="0"/>
              </a:spcBef>
              <a:spcAft>
                <a:spcPts val="0"/>
              </a:spcAft>
              <a:buSzPts val="1100"/>
              <a:buFont typeface="Archivo Light"/>
              <a:buNone/>
              <a:defRPr sz="1100">
                <a:latin typeface="Archivo Light"/>
                <a:ea typeface="Archivo Light"/>
                <a:cs typeface="Archivo Light"/>
                <a:sym typeface="Archivo Light"/>
              </a:defRPr>
            </a:lvl2pPr>
            <a:lvl3pPr lvl="2" rtl="0" algn="ctr">
              <a:spcBef>
                <a:spcPts val="0"/>
              </a:spcBef>
              <a:spcAft>
                <a:spcPts val="0"/>
              </a:spcAft>
              <a:buSzPts val="1100"/>
              <a:buFont typeface="Archivo Light"/>
              <a:buNone/>
              <a:defRPr sz="1100">
                <a:latin typeface="Archivo Light"/>
                <a:ea typeface="Archivo Light"/>
                <a:cs typeface="Archivo Light"/>
                <a:sym typeface="Archivo Light"/>
              </a:defRPr>
            </a:lvl3pPr>
            <a:lvl4pPr lvl="3" rtl="0" algn="ctr">
              <a:spcBef>
                <a:spcPts val="0"/>
              </a:spcBef>
              <a:spcAft>
                <a:spcPts val="0"/>
              </a:spcAft>
              <a:buSzPts val="1100"/>
              <a:buFont typeface="Archivo Light"/>
              <a:buNone/>
              <a:defRPr sz="1100">
                <a:latin typeface="Archivo Light"/>
                <a:ea typeface="Archivo Light"/>
                <a:cs typeface="Archivo Light"/>
                <a:sym typeface="Archivo Light"/>
              </a:defRPr>
            </a:lvl4pPr>
            <a:lvl5pPr lvl="4" rtl="0" algn="ctr">
              <a:spcBef>
                <a:spcPts val="0"/>
              </a:spcBef>
              <a:spcAft>
                <a:spcPts val="0"/>
              </a:spcAft>
              <a:buSzPts val="1100"/>
              <a:buFont typeface="Archivo Light"/>
              <a:buNone/>
              <a:defRPr sz="1100">
                <a:latin typeface="Archivo Light"/>
                <a:ea typeface="Archivo Light"/>
                <a:cs typeface="Archivo Light"/>
                <a:sym typeface="Archivo Light"/>
              </a:defRPr>
            </a:lvl5pPr>
            <a:lvl6pPr lvl="5" rtl="0" algn="ctr">
              <a:spcBef>
                <a:spcPts val="0"/>
              </a:spcBef>
              <a:spcAft>
                <a:spcPts val="0"/>
              </a:spcAft>
              <a:buSzPts val="1100"/>
              <a:buFont typeface="Archivo Light"/>
              <a:buNone/>
              <a:defRPr sz="1100">
                <a:latin typeface="Archivo Light"/>
                <a:ea typeface="Archivo Light"/>
                <a:cs typeface="Archivo Light"/>
                <a:sym typeface="Archivo Light"/>
              </a:defRPr>
            </a:lvl6pPr>
            <a:lvl7pPr lvl="6" rtl="0" algn="ctr">
              <a:spcBef>
                <a:spcPts val="0"/>
              </a:spcBef>
              <a:spcAft>
                <a:spcPts val="0"/>
              </a:spcAft>
              <a:buSzPts val="1100"/>
              <a:buFont typeface="Archivo Light"/>
              <a:buNone/>
              <a:defRPr sz="1100">
                <a:latin typeface="Archivo Light"/>
                <a:ea typeface="Archivo Light"/>
                <a:cs typeface="Archivo Light"/>
                <a:sym typeface="Archivo Light"/>
              </a:defRPr>
            </a:lvl7pPr>
            <a:lvl8pPr lvl="7" rtl="0" algn="ctr">
              <a:spcBef>
                <a:spcPts val="0"/>
              </a:spcBef>
              <a:spcAft>
                <a:spcPts val="0"/>
              </a:spcAft>
              <a:buSzPts val="1100"/>
              <a:buFont typeface="Archivo Light"/>
              <a:buNone/>
              <a:defRPr sz="1100">
                <a:latin typeface="Archivo Light"/>
                <a:ea typeface="Archivo Light"/>
                <a:cs typeface="Archivo Light"/>
                <a:sym typeface="Archivo Light"/>
              </a:defRPr>
            </a:lvl8pPr>
            <a:lvl9pPr lvl="8" rtl="0" algn="ctr">
              <a:spcBef>
                <a:spcPts val="0"/>
              </a:spcBef>
              <a:spcAft>
                <a:spcPts val="0"/>
              </a:spcAft>
              <a:buSzPts val="1100"/>
              <a:buFont typeface="Archivo Light"/>
              <a:buNone/>
              <a:defRPr sz="1100">
                <a:latin typeface="Archivo Light"/>
                <a:ea typeface="Archivo Light"/>
                <a:cs typeface="Archivo Light"/>
                <a:sym typeface="Archivo Light"/>
              </a:defRPr>
            </a:lvl9pPr>
          </a:lstStyle>
          <a:p/>
        </p:txBody>
      </p:sp>
      <p:sp>
        <p:nvSpPr>
          <p:cNvPr id="101" name="Google Shape;101;p12"/>
          <p:cNvSpPr txBox="1"/>
          <p:nvPr>
            <p:ph idx="6" type="body"/>
          </p:nvPr>
        </p:nvSpPr>
        <p:spPr>
          <a:xfrm>
            <a:off x="2475950" y="1568825"/>
            <a:ext cx="2185500" cy="587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2" name="Google Shape;102;p12"/>
          <p:cNvSpPr txBox="1"/>
          <p:nvPr>
            <p:ph idx="7" type="body"/>
          </p:nvPr>
        </p:nvSpPr>
        <p:spPr>
          <a:xfrm>
            <a:off x="2496625" y="2557375"/>
            <a:ext cx="2185500" cy="690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3" name="Google Shape;103;p12"/>
          <p:cNvSpPr txBox="1"/>
          <p:nvPr>
            <p:ph idx="8" type="body"/>
          </p:nvPr>
        </p:nvSpPr>
        <p:spPr>
          <a:xfrm>
            <a:off x="2652175" y="3548325"/>
            <a:ext cx="2185500" cy="134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4" name="Google Shape;104;p12"/>
          <p:cNvSpPr txBox="1"/>
          <p:nvPr>
            <p:ph idx="9" type="body"/>
          </p:nvPr>
        </p:nvSpPr>
        <p:spPr>
          <a:xfrm>
            <a:off x="6002825" y="2434150"/>
            <a:ext cx="2785500" cy="2409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1">
  <p:cSld name="TITLE_1_1">
    <p:bg>
      <p:bgPr>
        <a:solidFill>
          <a:schemeClr val="lt1"/>
        </a:solidFill>
      </p:bgPr>
    </p:bg>
    <p:spTree>
      <p:nvGrpSpPr>
        <p:cNvPr id="105" name="Shape 105"/>
        <p:cNvGrpSpPr/>
        <p:nvPr/>
      </p:nvGrpSpPr>
      <p:grpSpPr>
        <a:xfrm>
          <a:off x="0" y="0"/>
          <a:ext cx="0" cy="0"/>
          <a:chOff x="0" y="0"/>
          <a:chExt cx="0" cy="0"/>
        </a:xfrm>
      </p:grpSpPr>
      <p:sp>
        <p:nvSpPr>
          <p:cNvPr id="106" name="Google Shape;106;p13"/>
          <p:cNvSpPr txBox="1"/>
          <p:nvPr>
            <p:ph idx="12" type="sldNum"/>
          </p:nvPr>
        </p:nvSpPr>
        <p:spPr>
          <a:xfrm>
            <a:off x="8498000" y="264302"/>
            <a:ext cx="548700" cy="302700"/>
          </a:xfrm>
          <a:prstGeom prst="rect">
            <a:avLst/>
          </a:prstGeom>
        </p:spPr>
        <p:txBody>
          <a:bodyPr anchorCtr="0" anchor="ctr" bIns="91425" lIns="91425" spcFirstLastPara="1" rIns="91425" wrap="square" tIns="91425">
            <a:normAutofit fontScale="92500" lnSpcReduction="20000"/>
          </a:bodyPr>
          <a:lstStyle>
            <a:lvl1pPr lvl="0" rtl="0">
              <a:buNone/>
              <a:defRPr>
                <a:solidFill>
                  <a:srgbClr val="FFFFFF"/>
                </a:solidFill>
                <a:latin typeface="Source Sans Pro"/>
                <a:ea typeface="Source Sans Pro"/>
                <a:cs typeface="Source Sans Pro"/>
                <a:sym typeface="Source Sans Pro"/>
              </a:defRPr>
            </a:lvl1pPr>
            <a:lvl2pPr lvl="1" rtl="0">
              <a:buNone/>
              <a:defRPr>
                <a:solidFill>
                  <a:srgbClr val="FFFFFF"/>
                </a:solidFill>
                <a:latin typeface="Source Sans Pro"/>
                <a:ea typeface="Source Sans Pro"/>
                <a:cs typeface="Source Sans Pro"/>
                <a:sym typeface="Source Sans Pro"/>
              </a:defRPr>
            </a:lvl2pPr>
            <a:lvl3pPr lvl="2" rtl="0">
              <a:buNone/>
              <a:defRPr>
                <a:solidFill>
                  <a:srgbClr val="FFFFFF"/>
                </a:solidFill>
                <a:latin typeface="Source Sans Pro"/>
                <a:ea typeface="Source Sans Pro"/>
                <a:cs typeface="Source Sans Pro"/>
                <a:sym typeface="Source Sans Pro"/>
              </a:defRPr>
            </a:lvl3pPr>
            <a:lvl4pPr lvl="3" rtl="0">
              <a:buNone/>
              <a:defRPr>
                <a:solidFill>
                  <a:srgbClr val="FFFFFF"/>
                </a:solidFill>
                <a:latin typeface="Source Sans Pro"/>
                <a:ea typeface="Source Sans Pro"/>
                <a:cs typeface="Source Sans Pro"/>
                <a:sym typeface="Source Sans Pro"/>
              </a:defRPr>
            </a:lvl4pPr>
            <a:lvl5pPr lvl="4" rtl="0">
              <a:buNone/>
              <a:defRPr>
                <a:solidFill>
                  <a:srgbClr val="FFFFFF"/>
                </a:solidFill>
                <a:latin typeface="Source Sans Pro"/>
                <a:ea typeface="Source Sans Pro"/>
                <a:cs typeface="Source Sans Pro"/>
                <a:sym typeface="Source Sans Pro"/>
              </a:defRPr>
            </a:lvl5pPr>
            <a:lvl6pPr lvl="5" rtl="0">
              <a:buNone/>
              <a:defRPr>
                <a:solidFill>
                  <a:srgbClr val="FFFFFF"/>
                </a:solidFill>
                <a:latin typeface="Source Sans Pro"/>
                <a:ea typeface="Source Sans Pro"/>
                <a:cs typeface="Source Sans Pro"/>
                <a:sym typeface="Source Sans Pro"/>
              </a:defRPr>
            </a:lvl6pPr>
            <a:lvl7pPr lvl="6" rtl="0">
              <a:buNone/>
              <a:defRPr>
                <a:solidFill>
                  <a:srgbClr val="FFFFFF"/>
                </a:solidFill>
                <a:latin typeface="Source Sans Pro"/>
                <a:ea typeface="Source Sans Pro"/>
                <a:cs typeface="Source Sans Pro"/>
                <a:sym typeface="Source Sans Pro"/>
              </a:defRPr>
            </a:lvl7pPr>
            <a:lvl8pPr lvl="7" rtl="0">
              <a:buNone/>
              <a:defRPr>
                <a:solidFill>
                  <a:srgbClr val="FFFFFF"/>
                </a:solidFill>
                <a:latin typeface="Source Sans Pro"/>
                <a:ea typeface="Source Sans Pro"/>
                <a:cs typeface="Source Sans Pro"/>
                <a:sym typeface="Source Sans Pro"/>
              </a:defRPr>
            </a:lvl8pPr>
            <a:lvl9pPr lvl="8" rtl="0">
              <a:buNone/>
              <a:defRPr>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r>
              <a:rPr lang="en"/>
              <a:t> </a:t>
            </a:r>
            <a:endParaRPr/>
          </a:p>
        </p:txBody>
      </p:sp>
      <p:cxnSp>
        <p:nvCxnSpPr>
          <p:cNvPr id="107" name="Google Shape;107;p13"/>
          <p:cNvCxnSpPr/>
          <p:nvPr/>
        </p:nvCxnSpPr>
        <p:spPr>
          <a:xfrm>
            <a:off x="-30150" y="2283950"/>
            <a:ext cx="9184200" cy="0"/>
          </a:xfrm>
          <a:prstGeom prst="straightConnector1">
            <a:avLst/>
          </a:prstGeom>
          <a:noFill/>
          <a:ln cap="flat" cmpd="sng" w="9525">
            <a:solidFill>
              <a:srgbClr val="999999"/>
            </a:solidFill>
            <a:prstDash val="solid"/>
            <a:round/>
            <a:headEnd len="med" w="med" type="none"/>
            <a:tailEnd len="med" w="med" type="none"/>
          </a:ln>
        </p:spPr>
      </p:cxnSp>
      <p:cxnSp>
        <p:nvCxnSpPr>
          <p:cNvPr id="108" name="Google Shape;108;p13"/>
          <p:cNvCxnSpPr/>
          <p:nvPr/>
        </p:nvCxnSpPr>
        <p:spPr>
          <a:xfrm>
            <a:off x="-30150" y="2672450"/>
            <a:ext cx="9184200" cy="0"/>
          </a:xfrm>
          <a:prstGeom prst="straightConnector1">
            <a:avLst/>
          </a:prstGeom>
          <a:noFill/>
          <a:ln cap="flat" cmpd="sng" w="9525">
            <a:solidFill>
              <a:srgbClr val="999999"/>
            </a:solidFill>
            <a:prstDash val="solid"/>
            <a:round/>
            <a:headEnd len="med" w="med" type="none"/>
            <a:tailEnd len="med" w="med" type="none"/>
          </a:ln>
        </p:spPr>
      </p:cxnSp>
      <p:cxnSp>
        <p:nvCxnSpPr>
          <p:cNvPr id="109" name="Google Shape;109;p13"/>
          <p:cNvCxnSpPr>
            <a:endCxn id="110" idx="0"/>
          </p:cNvCxnSpPr>
          <p:nvPr/>
        </p:nvCxnSpPr>
        <p:spPr>
          <a:xfrm flipH="1" rot="10800000">
            <a:off x="4418925" y="2287550"/>
            <a:ext cx="3000" cy="2106000"/>
          </a:xfrm>
          <a:prstGeom prst="straightConnector1">
            <a:avLst/>
          </a:prstGeom>
          <a:noFill/>
          <a:ln cap="flat" cmpd="sng" w="9525">
            <a:solidFill>
              <a:srgbClr val="979EA6"/>
            </a:solidFill>
            <a:prstDash val="solid"/>
            <a:round/>
            <a:headEnd len="med" w="med" type="none"/>
            <a:tailEnd len="med" w="med" type="none"/>
          </a:ln>
        </p:spPr>
      </p:cxnSp>
      <p:cxnSp>
        <p:nvCxnSpPr>
          <p:cNvPr id="111" name="Google Shape;111;p13"/>
          <p:cNvCxnSpPr/>
          <p:nvPr/>
        </p:nvCxnSpPr>
        <p:spPr>
          <a:xfrm>
            <a:off x="-10050" y="4386950"/>
            <a:ext cx="9184200" cy="0"/>
          </a:xfrm>
          <a:prstGeom prst="straightConnector1">
            <a:avLst/>
          </a:prstGeom>
          <a:noFill/>
          <a:ln cap="flat" cmpd="sng" w="9525">
            <a:solidFill>
              <a:srgbClr val="999999"/>
            </a:solidFill>
            <a:prstDash val="solid"/>
            <a:round/>
            <a:headEnd len="med" w="med" type="none"/>
            <a:tailEnd len="med" w="med" type="none"/>
          </a:ln>
        </p:spPr>
      </p:cxnSp>
      <p:cxnSp>
        <p:nvCxnSpPr>
          <p:cNvPr id="112" name="Google Shape;112;p13"/>
          <p:cNvCxnSpPr/>
          <p:nvPr/>
        </p:nvCxnSpPr>
        <p:spPr>
          <a:xfrm>
            <a:off x="-30150" y="3253475"/>
            <a:ext cx="9184200" cy="0"/>
          </a:xfrm>
          <a:prstGeom prst="straightConnector1">
            <a:avLst/>
          </a:prstGeom>
          <a:noFill/>
          <a:ln cap="flat" cmpd="sng" w="9525">
            <a:solidFill>
              <a:srgbClr val="999999"/>
            </a:solidFill>
            <a:prstDash val="solid"/>
            <a:round/>
            <a:headEnd len="med" w="med" type="none"/>
            <a:tailEnd len="med" w="med" type="none"/>
          </a:ln>
        </p:spPr>
      </p:cxnSp>
      <p:cxnSp>
        <p:nvCxnSpPr>
          <p:cNvPr id="113" name="Google Shape;113;p13"/>
          <p:cNvCxnSpPr/>
          <p:nvPr/>
        </p:nvCxnSpPr>
        <p:spPr>
          <a:xfrm>
            <a:off x="-10050" y="3815450"/>
            <a:ext cx="9184200" cy="0"/>
          </a:xfrm>
          <a:prstGeom prst="straightConnector1">
            <a:avLst/>
          </a:prstGeom>
          <a:noFill/>
          <a:ln cap="flat" cmpd="sng" w="9525">
            <a:solidFill>
              <a:srgbClr val="999999"/>
            </a:solidFill>
            <a:prstDash val="solid"/>
            <a:round/>
            <a:headEnd len="med" w="med" type="none"/>
            <a:tailEnd len="med" w="med" type="none"/>
          </a:ln>
        </p:spPr>
      </p:cxnSp>
      <p:sp>
        <p:nvSpPr>
          <p:cNvPr id="114" name="Google Shape;114;p13"/>
          <p:cNvSpPr txBox="1"/>
          <p:nvPr>
            <p:ph type="title"/>
          </p:nvPr>
        </p:nvSpPr>
        <p:spPr>
          <a:xfrm>
            <a:off x="462525" y="775925"/>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115" name="Google Shape;115;p13"/>
          <p:cNvSpPr txBox="1"/>
          <p:nvPr>
            <p:ph idx="1" type="subTitle"/>
          </p:nvPr>
        </p:nvSpPr>
        <p:spPr>
          <a:xfrm>
            <a:off x="576700" y="590550"/>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13"/>
          <p:cNvSpPr txBox="1"/>
          <p:nvPr>
            <p:ph idx="2" type="title"/>
          </p:nvPr>
        </p:nvSpPr>
        <p:spPr>
          <a:xfrm>
            <a:off x="628200" y="1722350"/>
            <a:ext cx="6013500" cy="391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1400"/>
              <a:buFont typeface="Archivo SemiBold"/>
              <a:buNone/>
              <a:defRPr>
                <a:latin typeface="Archivo SemiBold"/>
                <a:ea typeface="Archivo SemiBold"/>
                <a:cs typeface="Archivo SemiBold"/>
                <a:sym typeface="Archivo SemiBold"/>
              </a:defRPr>
            </a:lvl1pPr>
            <a:lvl2pPr lvl="1">
              <a:spcBef>
                <a:spcPts val="0"/>
              </a:spcBef>
              <a:spcAft>
                <a:spcPts val="0"/>
              </a:spcAft>
              <a:buSzPts val="1400"/>
              <a:buFont typeface="Archivo SemiBold"/>
              <a:buNone/>
              <a:defRPr>
                <a:latin typeface="Archivo SemiBold"/>
                <a:ea typeface="Archivo SemiBold"/>
                <a:cs typeface="Archivo SemiBold"/>
                <a:sym typeface="Archivo SemiBold"/>
              </a:defRPr>
            </a:lvl2pPr>
            <a:lvl3pPr lvl="2">
              <a:spcBef>
                <a:spcPts val="0"/>
              </a:spcBef>
              <a:spcAft>
                <a:spcPts val="0"/>
              </a:spcAft>
              <a:buSzPts val="1400"/>
              <a:buFont typeface="Archivo SemiBold"/>
              <a:buNone/>
              <a:defRPr>
                <a:latin typeface="Archivo SemiBold"/>
                <a:ea typeface="Archivo SemiBold"/>
                <a:cs typeface="Archivo SemiBold"/>
                <a:sym typeface="Archivo SemiBold"/>
              </a:defRPr>
            </a:lvl3pPr>
            <a:lvl4pPr lvl="3">
              <a:spcBef>
                <a:spcPts val="0"/>
              </a:spcBef>
              <a:spcAft>
                <a:spcPts val="0"/>
              </a:spcAft>
              <a:buSzPts val="1400"/>
              <a:buFont typeface="Archivo SemiBold"/>
              <a:buNone/>
              <a:defRPr>
                <a:latin typeface="Archivo SemiBold"/>
                <a:ea typeface="Archivo SemiBold"/>
                <a:cs typeface="Archivo SemiBold"/>
                <a:sym typeface="Archivo SemiBold"/>
              </a:defRPr>
            </a:lvl4pPr>
            <a:lvl5pPr lvl="4">
              <a:spcBef>
                <a:spcPts val="0"/>
              </a:spcBef>
              <a:spcAft>
                <a:spcPts val="0"/>
              </a:spcAft>
              <a:buSzPts val="1400"/>
              <a:buFont typeface="Archivo SemiBold"/>
              <a:buNone/>
              <a:defRPr>
                <a:latin typeface="Archivo SemiBold"/>
                <a:ea typeface="Archivo SemiBold"/>
                <a:cs typeface="Archivo SemiBold"/>
                <a:sym typeface="Archivo SemiBold"/>
              </a:defRPr>
            </a:lvl5pPr>
            <a:lvl6pPr lvl="5">
              <a:spcBef>
                <a:spcPts val="0"/>
              </a:spcBef>
              <a:spcAft>
                <a:spcPts val="0"/>
              </a:spcAft>
              <a:buSzPts val="1400"/>
              <a:buFont typeface="Archivo SemiBold"/>
              <a:buNone/>
              <a:defRPr>
                <a:latin typeface="Archivo SemiBold"/>
                <a:ea typeface="Archivo SemiBold"/>
                <a:cs typeface="Archivo SemiBold"/>
                <a:sym typeface="Archivo SemiBold"/>
              </a:defRPr>
            </a:lvl6pPr>
            <a:lvl7pPr lvl="6">
              <a:spcBef>
                <a:spcPts val="0"/>
              </a:spcBef>
              <a:spcAft>
                <a:spcPts val="0"/>
              </a:spcAft>
              <a:buSzPts val="1400"/>
              <a:buFont typeface="Archivo SemiBold"/>
              <a:buNone/>
              <a:defRPr>
                <a:latin typeface="Archivo SemiBold"/>
                <a:ea typeface="Archivo SemiBold"/>
                <a:cs typeface="Archivo SemiBold"/>
                <a:sym typeface="Archivo SemiBold"/>
              </a:defRPr>
            </a:lvl7pPr>
            <a:lvl8pPr lvl="7">
              <a:spcBef>
                <a:spcPts val="0"/>
              </a:spcBef>
              <a:spcAft>
                <a:spcPts val="0"/>
              </a:spcAft>
              <a:buSzPts val="1400"/>
              <a:buFont typeface="Archivo SemiBold"/>
              <a:buNone/>
              <a:defRPr>
                <a:latin typeface="Archivo SemiBold"/>
                <a:ea typeface="Archivo SemiBold"/>
                <a:cs typeface="Archivo SemiBold"/>
                <a:sym typeface="Archivo SemiBold"/>
              </a:defRPr>
            </a:lvl8pPr>
            <a:lvl9pPr lvl="8">
              <a:spcBef>
                <a:spcPts val="0"/>
              </a:spcBef>
              <a:spcAft>
                <a:spcPts val="0"/>
              </a:spcAft>
              <a:buSzPts val="1400"/>
              <a:buFont typeface="Archivo SemiBold"/>
              <a:buNone/>
              <a:defRPr>
                <a:latin typeface="Archivo SemiBold"/>
                <a:ea typeface="Archivo SemiBold"/>
                <a:cs typeface="Archivo SemiBold"/>
                <a:sym typeface="Archivo SemiBold"/>
              </a:defRPr>
            </a:lvl9pPr>
          </a:lstStyle>
          <a:p/>
        </p:txBody>
      </p:sp>
      <p:sp>
        <p:nvSpPr>
          <p:cNvPr id="117" name="Google Shape;117;p13"/>
          <p:cNvSpPr txBox="1"/>
          <p:nvPr>
            <p:ph idx="3" type="subTitle"/>
          </p:nvPr>
        </p:nvSpPr>
        <p:spPr>
          <a:xfrm>
            <a:off x="641700" y="2303300"/>
            <a:ext cx="3017100" cy="302700"/>
          </a:xfrm>
          <a:prstGeom prst="rect">
            <a:avLst/>
          </a:prstGeom>
        </p:spPr>
        <p:txBody>
          <a:bodyPr anchorCtr="0" anchor="t" bIns="91425" lIns="91425" spcFirstLastPara="1" rIns="91425" wrap="square" tIns="91425">
            <a:noAutofit/>
          </a:bodyPr>
          <a:lstStyle>
            <a:lvl1pPr lvl="0">
              <a:spcBef>
                <a:spcPts val="0"/>
              </a:spcBef>
              <a:spcAft>
                <a:spcPts val="0"/>
              </a:spcAft>
              <a:buSzPts val="1100"/>
              <a:buFont typeface="Archivo SemiBold"/>
              <a:buNone/>
              <a:defRPr sz="1100">
                <a:latin typeface="Archivo SemiBold"/>
                <a:ea typeface="Archivo SemiBold"/>
                <a:cs typeface="Archivo SemiBold"/>
                <a:sym typeface="Archivo SemiBold"/>
              </a:defRPr>
            </a:lvl1pPr>
            <a:lvl2pPr lvl="1">
              <a:spcBef>
                <a:spcPts val="0"/>
              </a:spcBef>
              <a:spcAft>
                <a:spcPts val="0"/>
              </a:spcAft>
              <a:buSzPts val="1100"/>
              <a:buFont typeface="Archivo SemiBold"/>
              <a:buNone/>
              <a:defRPr sz="1100">
                <a:latin typeface="Archivo SemiBold"/>
                <a:ea typeface="Archivo SemiBold"/>
                <a:cs typeface="Archivo SemiBold"/>
                <a:sym typeface="Archivo SemiBold"/>
              </a:defRPr>
            </a:lvl2pPr>
            <a:lvl3pPr lvl="2">
              <a:spcBef>
                <a:spcPts val="0"/>
              </a:spcBef>
              <a:spcAft>
                <a:spcPts val="0"/>
              </a:spcAft>
              <a:buSzPts val="1100"/>
              <a:buFont typeface="Archivo SemiBold"/>
              <a:buNone/>
              <a:defRPr sz="1100">
                <a:latin typeface="Archivo SemiBold"/>
                <a:ea typeface="Archivo SemiBold"/>
                <a:cs typeface="Archivo SemiBold"/>
                <a:sym typeface="Archivo SemiBold"/>
              </a:defRPr>
            </a:lvl3pPr>
            <a:lvl4pPr lvl="3">
              <a:spcBef>
                <a:spcPts val="0"/>
              </a:spcBef>
              <a:spcAft>
                <a:spcPts val="0"/>
              </a:spcAft>
              <a:buSzPts val="1100"/>
              <a:buFont typeface="Archivo SemiBold"/>
              <a:buNone/>
              <a:defRPr sz="1100">
                <a:latin typeface="Archivo SemiBold"/>
                <a:ea typeface="Archivo SemiBold"/>
                <a:cs typeface="Archivo SemiBold"/>
                <a:sym typeface="Archivo SemiBold"/>
              </a:defRPr>
            </a:lvl4pPr>
            <a:lvl5pPr lvl="4">
              <a:spcBef>
                <a:spcPts val="0"/>
              </a:spcBef>
              <a:spcAft>
                <a:spcPts val="0"/>
              </a:spcAft>
              <a:buSzPts val="1100"/>
              <a:buFont typeface="Archivo SemiBold"/>
              <a:buNone/>
              <a:defRPr sz="1100">
                <a:latin typeface="Archivo SemiBold"/>
                <a:ea typeface="Archivo SemiBold"/>
                <a:cs typeface="Archivo SemiBold"/>
                <a:sym typeface="Archivo SemiBold"/>
              </a:defRPr>
            </a:lvl5pPr>
            <a:lvl6pPr lvl="5">
              <a:spcBef>
                <a:spcPts val="0"/>
              </a:spcBef>
              <a:spcAft>
                <a:spcPts val="0"/>
              </a:spcAft>
              <a:buSzPts val="1100"/>
              <a:buFont typeface="Archivo SemiBold"/>
              <a:buNone/>
              <a:defRPr sz="1100">
                <a:latin typeface="Archivo SemiBold"/>
                <a:ea typeface="Archivo SemiBold"/>
                <a:cs typeface="Archivo SemiBold"/>
                <a:sym typeface="Archivo SemiBold"/>
              </a:defRPr>
            </a:lvl6pPr>
            <a:lvl7pPr lvl="6">
              <a:spcBef>
                <a:spcPts val="0"/>
              </a:spcBef>
              <a:spcAft>
                <a:spcPts val="0"/>
              </a:spcAft>
              <a:buSzPts val="1100"/>
              <a:buFont typeface="Archivo SemiBold"/>
              <a:buNone/>
              <a:defRPr sz="1100">
                <a:latin typeface="Archivo SemiBold"/>
                <a:ea typeface="Archivo SemiBold"/>
                <a:cs typeface="Archivo SemiBold"/>
                <a:sym typeface="Archivo SemiBold"/>
              </a:defRPr>
            </a:lvl7pPr>
            <a:lvl8pPr lvl="7">
              <a:spcBef>
                <a:spcPts val="0"/>
              </a:spcBef>
              <a:spcAft>
                <a:spcPts val="0"/>
              </a:spcAft>
              <a:buSzPts val="1100"/>
              <a:buFont typeface="Archivo SemiBold"/>
              <a:buNone/>
              <a:defRPr sz="1100">
                <a:latin typeface="Archivo SemiBold"/>
                <a:ea typeface="Archivo SemiBold"/>
                <a:cs typeface="Archivo SemiBold"/>
                <a:sym typeface="Archivo SemiBold"/>
              </a:defRPr>
            </a:lvl8pPr>
            <a:lvl9pPr lvl="8">
              <a:spcBef>
                <a:spcPts val="0"/>
              </a:spcBef>
              <a:spcAft>
                <a:spcPts val="0"/>
              </a:spcAft>
              <a:buSzPts val="1100"/>
              <a:buFont typeface="Archivo SemiBold"/>
              <a:buNone/>
              <a:defRPr sz="1100">
                <a:latin typeface="Archivo SemiBold"/>
                <a:ea typeface="Archivo SemiBold"/>
                <a:cs typeface="Archivo SemiBold"/>
                <a:sym typeface="Archivo SemiBold"/>
              </a:defRPr>
            </a:lvl9pPr>
          </a:lstStyle>
          <a:p/>
        </p:txBody>
      </p:sp>
      <p:sp>
        <p:nvSpPr>
          <p:cNvPr id="118" name="Google Shape;118;p13"/>
          <p:cNvSpPr txBox="1"/>
          <p:nvPr>
            <p:ph idx="4" type="subTitle"/>
          </p:nvPr>
        </p:nvSpPr>
        <p:spPr>
          <a:xfrm>
            <a:off x="4725625" y="2303300"/>
            <a:ext cx="3017100" cy="302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Font typeface="Archivo SemiBold"/>
              <a:buNone/>
              <a:defRPr sz="1100">
                <a:latin typeface="Archivo SemiBold"/>
                <a:ea typeface="Archivo SemiBold"/>
                <a:cs typeface="Archivo SemiBold"/>
                <a:sym typeface="Archivo SemiBold"/>
              </a:defRPr>
            </a:lvl1pPr>
            <a:lvl2pPr lvl="1" rtl="0">
              <a:spcBef>
                <a:spcPts val="0"/>
              </a:spcBef>
              <a:spcAft>
                <a:spcPts val="0"/>
              </a:spcAft>
              <a:buSzPts val="1100"/>
              <a:buFont typeface="Archivo SemiBold"/>
              <a:buNone/>
              <a:defRPr sz="1100">
                <a:latin typeface="Archivo SemiBold"/>
                <a:ea typeface="Archivo SemiBold"/>
                <a:cs typeface="Archivo SemiBold"/>
                <a:sym typeface="Archivo SemiBold"/>
              </a:defRPr>
            </a:lvl2pPr>
            <a:lvl3pPr lvl="2" rtl="0">
              <a:spcBef>
                <a:spcPts val="0"/>
              </a:spcBef>
              <a:spcAft>
                <a:spcPts val="0"/>
              </a:spcAft>
              <a:buSzPts val="1100"/>
              <a:buFont typeface="Archivo SemiBold"/>
              <a:buNone/>
              <a:defRPr sz="1100">
                <a:latin typeface="Archivo SemiBold"/>
                <a:ea typeface="Archivo SemiBold"/>
                <a:cs typeface="Archivo SemiBold"/>
                <a:sym typeface="Archivo SemiBold"/>
              </a:defRPr>
            </a:lvl3pPr>
            <a:lvl4pPr lvl="3" rtl="0">
              <a:spcBef>
                <a:spcPts val="0"/>
              </a:spcBef>
              <a:spcAft>
                <a:spcPts val="0"/>
              </a:spcAft>
              <a:buSzPts val="1100"/>
              <a:buFont typeface="Archivo SemiBold"/>
              <a:buNone/>
              <a:defRPr sz="1100">
                <a:latin typeface="Archivo SemiBold"/>
                <a:ea typeface="Archivo SemiBold"/>
                <a:cs typeface="Archivo SemiBold"/>
                <a:sym typeface="Archivo SemiBold"/>
              </a:defRPr>
            </a:lvl4pPr>
            <a:lvl5pPr lvl="4" rtl="0">
              <a:spcBef>
                <a:spcPts val="0"/>
              </a:spcBef>
              <a:spcAft>
                <a:spcPts val="0"/>
              </a:spcAft>
              <a:buSzPts val="1100"/>
              <a:buFont typeface="Archivo SemiBold"/>
              <a:buNone/>
              <a:defRPr sz="1100">
                <a:latin typeface="Archivo SemiBold"/>
                <a:ea typeface="Archivo SemiBold"/>
                <a:cs typeface="Archivo SemiBold"/>
                <a:sym typeface="Archivo SemiBold"/>
              </a:defRPr>
            </a:lvl5pPr>
            <a:lvl6pPr lvl="5" rtl="0">
              <a:spcBef>
                <a:spcPts val="0"/>
              </a:spcBef>
              <a:spcAft>
                <a:spcPts val="0"/>
              </a:spcAft>
              <a:buSzPts val="1100"/>
              <a:buFont typeface="Archivo SemiBold"/>
              <a:buNone/>
              <a:defRPr sz="1100">
                <a:latin typeface="Archivo SemiBold"/>
                <a:ea typeface="Archivo SemiBold"/>
                <a:cs typeface="Archivo SemiBold"/>
                <a:sym typeface="Archivo SemiBold"/>
              </a:defRPr>
            </a:lvl6pPr>
            <a:lvl7pPr lvl="6" rtl="0">
              <a:spcBef>
                <a:spcPts val="0"/>
              </a:spcBef>
              <a:spcAft>
                <a:spcPts val="0"/>
              </a:spcAft>
              <a:buSzPts val="1100"/>
              <a:buFont typeface="Archivo SemiBold"/>
              <a:buNone/>
              <a:defRPr sz="1100">
                <a:latin typeface="Archivo SemiBold"/>
                <a:ea typeface="Archivo SemiBold"/>
                <a:cs typeface="Archivo SemiBold"/>
                <a:sym typeface="Archivo SemiBold"/>
              </a:defRPr>
            </a:lvl7pPr>
            <a:lvl8pPr lvl="7" rtl="0">
              <a:spcBef>
                <a:spcPts val="0"/>
              </a:spcBef>
              <a:spcAft>
                <a:spcPts val="0"/>
              </a:spcAft>
              <a:buSzPts val="1100"/>
              <a:buFont typeface="Archivo SemiBold"/>
              <a:buNone/>
              <a:defRPr sz="1100">
                <a:latin typeface="Archivo SemiBold"/>
                <a:ea typeface="Archivo SemiBold"/>
                <a:cs typeface="Archivo SemiBold"/>
                <a:sym typeface="Archivo SemiBold"/>
              </a:defRPr>
            </a:lvl8pPr>
            <a:lvl9pPr lvl="8" rtl="0">
              <a:spcBef>
                <a:spcPts val="0"/>
              </a:spcBef>
              <a:spcAft>
                <a:spcPts val="0"/>
              </a:spcAft>
              <a:buSzPts val="1100"/>
              <a:buFont typeface="Archivo SemiBold"/>
              <a:buNone/>
              <a:defRPr sz="1100">
                <a:latin typeface="Archivo SemiBold"/>
                <a:ea typeface="Archivo SemiBold"/>
                <a:cs typeface="Archivo SemiBold"/>
                <a:sym typeface="Archivo SemiBold"/>
              </a:defRPr>
            </a:lvl9pPr>
          </a:lstStyle>
          <a:p/>
        </p:txBody>
      </p:sp>
      <p:sp>
        <p:nvSpPr>
          <p:cNvPr id="119" name="Google Shape;119;p13"/>
          <p:cNvSpPr txBox="1"/>
          <p:nvPr>
            <p:ph idx="5" type="subTitle"/>
          </p:nvPr>
        </p:nvSpPr>
        <p:spPr>
          <a:xfrm>
            <a:off x="670525" y="2811600"/>
            <a:ext cx="3017100" cy="302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20" name="Google Shape;120;p13"/>
          <p:cNvSpPr txBox="1"/>
          <p:nvPr>
            <p:ph idx="6" type="subTitle"/>
          </p:nvPr>
        </p:nvSpPr>
        <p:spPr>
          <a:xfrm>
            <a:off x="4791525" y="2778388"/>
            <a:ext cx="3017100" cy="302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21" name="Google Shape;121;p13"/>
          <p:cNvSpPr txBox="1"/>
          <p:nvPr>
            <p:ph idx="7" type="subTitle"/>
          </p:nvPr>
        </p:nvSpPr>
        <p:spPr>
          <a:xfrm>
            <a:off x="707600" y="3345125"/>
            <a:ext cx="3017100" cy="302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22" name="Google Shape;122;p13"/>
          <p:cNvSpPr txBox="1"/>
          <p:nvPr>
            <p:ph idx="8" type="subTitle"/>
          </p:nvPr>
        </p:nvSpPr>
        <p:spPr>
          <a:xfrm>
            <a:off x="4791525" y="3345125"/>
            <a:ext cx="3017100" cy="302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23" name="Google Shape;123;p13"/>
          <p:cNvSpPr txBox="1"/>
          <p:nvPr>
            <p:ph idx="9" type="subTitle"/>
          </p:nvPr>
        </p:nvSpPr>
        <p:spPr>
          <a:xfrm>
            <a:off x="697300" y="3820213"/>
            <a:ext cx="3017100" cy="302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24" name="Google Shape;124;p13"/>
          <p:cNvSpPr txBox="1"/>
          <p:nvPr>
            <p:ph idx="13" type="subTitle"/>
          </p:nvPr>
        </p:nvSpPr>
        <p:spPr>
          <a:xfrm>
            <a:off x="4781225" y="3820213"/>
            <a:ext cx="3017100" cy="3027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2">
  <p:cSld name="TITLE_1_2">
    <p:bg>
      <p:bgPr>
        <a:solidFill>
          <a:schemeClr val="lt1"/>
        </a:solidFill>
      </p:bgPr>
    </p:bg>
    <p:spTree>
      <p:nvGrpSpPr>
        <p:cNvPr id="125" name="Shape 125"/>
        <p:cNvGrpSpPr/>
        <p:nvPr/>
      </p:nvGrpSpPr>
      <p:grpSpPr>
        <a:xfrm>
          <a:off x="0" y="0"/>
          <a:ext cx="0" cy="0"/>
          <a:chOff x="0" y="0"/>
          <a:chExt cx="0" cy="0"/>
        </a:xfrm>
      </p:grpSpPr>
      <p:sp>
        <p:nvSpPr>
          <p:cNvPr id="126" name="Google Shape;126;p14"/>
          <p:cNvSpPr txBox="1"/>
          <p:nvPr>
            <p:ph idx="12" type="sldNum"/>
          </p:nvPr>
        </p:nvSpPr>
        <p:spPr>
          <a:xfrm>
            <a:off x="8498000" y="264302"/>
            <a:ext cx="548700" cy="302700"/>
          </a:xfrm>
          <a:prstGeom prst="rect">
            <a:avLst/>
          </a:prstGeom>
        </p:spPr>
        <p:txBody>
          <a:bodyPr anchorCtr="0" anchor="ctr" bIns="91425" lIns="91425" spcFirstLastPara="1" rIns="91425" wrap="square" tIns="91425">
            <a:normAutofit fontScale="92500" lnSpcReduction="20000"/>
          </a:bodyPr>
          <a:lstStyle>
            <a:lvl1pPr lvl="0" rtl="0">
              <a:buNone/>
              <a:defRPr>
                <a:solidFill>
                  <a:srgbClr val="FFFFFF"/>
                </a:solidFill>
                <a:latin typeface="Source Sans Pro"/>
                <a:ea typeface="Source Sans Pro"/>
                <a:cs typeface="Source Sans Pro"/>
                <a:sym typeface="Source Sans Pro"/>
              </a:defRPr>
            </a:lvl1pPr>
            <a:lvl2pPr lvl="1" rtl="0">
              <a:buNone/>
              <a:defRPr>
                <a:solidFill>
                  <a:srgbClr val="FFFFFF"/>
                </a:solidFill>
                <a:latin typeface="Source Sans Pro"/>
                <a:ea typeface="Source Sans Pro"/>
                <a:cs typeface="Source Sans Pro"/>
                <a:sym typeface="Source Sans Pro"/>
              </a:defRPr>
            </a:lvl2pPr>
            <a:lvl3pPr lvl="2" rtl="0">
              <a:buNone/>
              <a:defRPr>
                <a:solidFill>
                  <a:srgbClr val="FFFFFF"/>
                </a:solidFill>
                <a:latin typeface="Source Sans Pro"/>
                <a:ea typeface="Source Sans Pro"/>
                <a:cs typeface="Source Sans Pro"/>
                <a:sym typeface="Source Sans Pro"/>
              </a:defRPr>
            </a:lvl3pPr>
            <a:lvl4pPr lvl="3" rtl="0">
              <a:buNone/>
              <a:defRPr>
                <a:solidFill>
                  <a:srgbClr val="FFFFFF"/>
                </a:solidFill>
                <a:latin typeface="Source Sans Pro"/>
                <a:ea typeface="Source Sans Pro"/>
                <a:cs typeface="Source Sans Pro"/>
                <a:sym typeface="Source Sans Pro"/>
              </a:defRPr>
            </a:lvl4pPr>
            <a:lvl5pPr lvl="4" rtl="0">
              <a:buNone/>
              <a:defRPr>
                <a:solidFill>
                  <a:srgbClr val="FFFFFF"/>
                </a:solidFill>
                <a:latin typeface="Source Sans Pro"/>
                <a:ea typeface="Source Sans Pro"/>
                <a:cs typeface="Source Sans Pro"/>
                <a:sym typeface="Source Sans Pro"/>
              </a:defRPr>
            </a:lvl5pPr>
            <a:lvl6pPr lvl="5" rtl="0">
              <a:buNone/>
              <a:defRPr>
                <a:solidFill>
                  <a:srgbClr val="FFFFFF"/>
                </a:solidFill>
                <a:latin typeface="Source Sans Pro"/>
                <a:ea typeface="Source Sans Pro"/>
                <a:cs typeface="Source Sans Pro"/>
                <a:sym typeface="Source Sans Pro"/>
              </a:defRPr>
            </a:lvl6pPr>
            <a:lvl7pPr lvl="6" rtl="0">
              <a:buNone/>
              <a:defRPr>
                <a:solidFill>
                  <a:srgbClr val="FFFFFF"/>
                </a:solidFill>
                <a:latin typeface="Source Sans Pro"/>
                <a:ea typeface="Source Sans Pro"/>
                <a:cs typeface="Source Sans Pro"/>
                <a:sym typeface="Source Sans Pro"/>
              </a:defRPr>
            </a:lvl7pPr>
            <a:lvl8pPr lvl="7" rtl="0">
              <a:buNone/>
              <a:defRPr>
                <a:solidFill>
                  <a:srgbClr val="FFFFFF"/>
                </a:solidFill>
                <a:latin typeface="Source Sans Pro"/>
                <a:ea typeface="Source Sans Pro"/>
                <a:cs typeface="Source Sans Pro"/>
                <a:sym typeface="Source Sans Pro"/>
              </a:defRPr>
            </a:lvl8pPr>
            <a:lvl9pPr lvl="8" rtl="0">
              <a:buNone/>
              <a:defRPr>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r>
              <a:rPr lang="en"/>
              <a:t> </a:t>
            </a:r>
            <a:endParaRPr/>
          </a:p>
        </p:txBody>
      </p:sp>
      <p:cxnSp>
        <p:nvCxnSpPr>
          <p:cNvPr id="127" name="Google Shape;127;p14"/>
          <p:cNvCxnSpPr/>
          <p:nvPr/>
        </p:nvCxnSpPr>
        <p:spPr>
          <a:xfrm>
            <a:off x="-20100" y="1786325"/>
            <a:ext cx="9184200" cy="0"/>
          </a:xfrm>
          <a:prstGeom prst="straightConnector1">
            <a:avLst/>
          </a:prstGeom>
          <a:noFill/>
          <a:ln cap="flat" cmpd="sng" w="9525">
            <a:solidFill>
              <a:srgbClr val="999999"/>
            </a:solidFill>
            <a:prstDash val="solid"/>
            <a:round/>
            <a:headEnd len="med" w="med" type="none"/>
            <a:tailEnd len="med" w="med" type="none"/>
          </a:ln>
        </p:spPr>
      </p:cxnSp>
      <p:sp>
        <p:nvSpPr>
          <p:cNvPr id="128" name="Google Shape;128;p14"/>
          <p:cNvSpPr/>
          <p:nvPr/>
        </p:nvSpPr>
        <p:spPr>
          <a:xfrm>
            <a:off x="0" y="1658900"/>
            <a:ext cx="2604300" cy="32160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14"/>
          <p:cNvPicPr preferRelativeResize="0"/>
          <p:nvPr/>
        </p:nvPicPr>
        <p:blipFill rotWithShape="1">
          <a:blip r:embed="rId2">
            <a:alphaModFix/>
          </a:blip>
          <a:srcRect b="7381" l="0" r="0" t="0"/>
          <a:stretch/>
        </p:blipFill>
        <p:spPr>
          <a:xfrm>
            <a:off x="925" y="1658900"/>
            <a:ext cx="2604300" cy="3216000"/>
          </a:xfrm>
          <a:prstGeom prst="rect">
            <a:avLst/>
          </a:prstGeom>
          <a:noFill/>
          <a:ln>
            <a:noFill/>
          </a:ln>
        </p:spPr>
      </p:pic>
      <p:sp>
        <p:nvSpPr>
          <p:cNvPr id="130" name="Google Shape;130;p14"/>
          <p:cNvSpPr txBox="1"/>
          <p:nvPr>
            <p:ph type="title"/>
          </p:nvPr>
        </p:nvSpPr>
        <p:spPr>
          <a:xfrm>
            <a:off x="462525" y="775925"/>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131" name="Google Shape;131;p14"/>
          <p:cNvSpPr txBox="1"/>
          <p:nvPr>
            <p:ph idx="1" type="subTitle"/>
          </p:nvPr>
        </p:nvSpPr>
        <p:spPr>
          <a:xfrm>
            <a:off x="576700" y="590550"/>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 name="Google Shape;132;p14"/>
          <p:cNvSpPr txBox="1"/>
          <p:nvPr>
            <p:ph idx="2" type="subTitle"/>
          </p:nvPr>
        </p:nvSpPr>
        <p:spPr>
          <a:xfrm>
            <a:off x="2903400" y="1960125"/>
            <a:ext cx="6260700" cy="267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SemiBold"/>
              <a:buNone/>
              <a:defRPr>
                <a:latin typeface="Archivo SemiBold"/>
                <a:ea typeface="Archivo SemiBold"/>
                <a:cs typeface="Archivo SemiBold"/>
                <a:sym typeface="Archivo SemiBold"/>
              </a:defRPr>
            </a:lvl1pPr>
            <a:lvl2pPr lvl="1" rtl="0">
              <a:spcBef>
                <a:spcPts val="0"/>
              </a:spcBef>
              <a:spcAft>
                <a:spcPts val="0"/>
              </a:spcAft>
              <a:buSzPts val="1400"/>
              <a:buFont typeface="Archivo SemiBold"/>
              <a:buNone/>
              <a:defRPr>
                <a:latin typeface="Archivo SemiBold"/>
                <a:ea typeface="Archivo SemiBold"/>
                <a:cs typeface="Archivo SemiBold"/>
                <a:sym typeface="Archivo SemiBold"/>
              </a:defRPr>
            </a:lvl2pPr>
            <a:lvl3pPr lvl="2" rtl="0">
              <a:spcBef>
                <a:spcPts val="0"/>
              </a:spcBef>
              <a:spcAft>
                <a:spcPts val="0"/>
              </a:spcAft>
              <a:buSzPts val="1400"/>
              <a:buFont typeface="Archivo SemiBold"/>
              <a:buNone/>
              <a:defRPr>
                <a:latin typeface="Archivo SemiBold"/>
                <a:ea typeface="Archivo SemiBold"/>
                <a:cs typeface="Archivo SemiBold"/>
                <a:sym typeface="Archivo SemiBold"/>
              </a:defRPr>
            </a:lvl3pPr>
            <a:lvl4pPr lvl="3" rtl="0">
              <a:spcBef>
                <a:spcPts val="0"/>
              </a:spcBef>
              <a:spcAft>
                <a:spcPts val="0"/>
              </a:spcAft>
              <a:buSzPts val="1400"/>
              <a:buFont typeface="Archivo SemiBold"/>
              <a:buNone/>
              <a:defRPr>
                <a:latin typeface="Archivo SemiBold"/>
                <a:ea typeface="Archivo SemiBold"/>
                <a:cs typeface="Archivo SemiBold"/>
                <a:sym typeface="Archivo SemiBold"/>
              </a:defRPr>
            </a:lvl4pPr>
            <a:lvl5pPr lvl="4" rtl="0">
              <a:spcBef>
                <a:spcPts val="0"/>
              </a:spcBef>
              <a:spcAft>
                <a:spcPts val="0"/>
              </a:spcAft>
              <a:buSzPts val="1400"/>
              <a:buFont typeface="Archivo SemiBold"/>
              <a:buNone/>
              <a:defRPr>
                <a:latin typeface="Archivo SemiBold"/>
                <a:ea typeface="Archivo SemiBold"/>
                <a:cs typeface="Archivo SemiBold"/>
                <a:sym typeface="Archivo SemiBold"/>
              </a:defRPr>
            </a:lvl5pPr>
            <a:lvl6pPr lvl="5" rtl="0">
              <a:spcBef>
                <a:spcPts val="0"/>
              </a:spcBef>
              <a:spcAft>
                <a:spcPts val="0"/>
              </a:spcAft>
              <a:buSzPts val="1400"/>
              <a:buFont typeface="Archivo SemiBold"/>
              <a:buNone/>
              <a:defRPr>
                <a:latin typeface="Archivo SemiBold"/>
                <a:ea typeface="Archivo SemiBold"/>
                <a:cs typeface="Archivo SemiBold"/>
                <a:sym typeface="Archivo SemiBold"/>
              </a:defRPr>
            </a:lvl6pPr>
            <a:lvl7pPr lvl="6" rtl="0">
              <a:spcBef>
                <a:spcPts val="0"/>
              </a:spcBef>
              <a:spcAft>
                <a:spcPts val="0"/>
              </a:spcAft>
              <a:buSzPts val="1400"/>
              <a:buFont typeface="Archivo SemiBold"/>
              <a:buNone/>
              <a:defRPr>
                <a:latin typeface="Archivo SemiBold"/>
                <a:ea typeface="Archivo SemiBold"/>
                <a:cs typeface="Archivo SemiBold"/>
                <a:sym typeface="Archivo SemiBold"/>
              </a:defRPr>
            </a:lvl7pPr>
            <a:lvl8pPr lvl="7" rtl="0">
              <a:spcBef>
                <a:spcPts val="0"/>
              </a:spcBef>
              <a:spcAft>
                <a:spcPts val="0"/>
              </a:spcAft>
              <a:buSzPts val="1400"/>
              <a:buFont typeface="Archivo SemiBold"/>
              <a:buNone/>
              <a:defRPr>
                <a:latin typeface="Archivo SemiBold"/>
                <a:ea typeface="Archivo SemiBold"/>
                <a:cs typeface="Archivo SemiBold"/>
                <a:sym typeface="Archivo SemiBold"/>
              </a:defRPr>
            </a:lvl8pPr>
            <a:lvl9pPr lvl="8" rtl="0">
              <a:spcBef>
                <a:spcPts val="0"/>
              </a:spcBef>
              <a:spcAft>
                <a:spcPts val="0"/>
              </a:spcAft>
              <a:buSzPts val="1400"/>
              <a:buFont typeface="Archivo SemiBold"/>
              <a:buNone/>
              <a:defRPr>
                <a:latin typeface="Archivo SemiBold"/>
                <a:ea typeface="Archivo SemiBold"/>
                <a:cs typeface="Archivo SemiBold"/>
                <a:sym typeface="Archivo SemiBold"/>
              </a:defRPr>
            </a:lvl9pPr>
          </a:lstStyle>
          <a:p/>
        </p:txBody>
      </p:sp>
      <p:sp>
        <p:nvSpPr>
          <p:cNvPr id="133" name="Google Shape;133;p14"/>
          <p:cNvSpPr txBox="1"/>
          <p:nvPr>
            <p:ph idx="3" type="body"/>
          </p:nvPr>
        </p:nvSpPr>
        <p:spPr>
          <a:xfrm>
            <a:off x="3099550" y="2413225"/>
            <a:ext cx="5735700" cy="23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3">
  <p:cSld name="TITLE_1_3">
    <p:bg>
      <p:bgPr>
        <a:solidFill>
          <a:schemeClr val="lt1"/>
        </a:solidFill>
      </p:bgPr>
    </p:bg>
    <p:spTree>
      <p:nvGrpSpPr>
        <p:cNvPr id="134" name="Shape 134"/>
        <p:cNvGrpSpPr/>
        <p:nvPr/>
      </p:nvGrpSpPr>
      <p:grpSpPr>
        <a:xfrm>
          <a:off x="0" y="0"/>
          <a:ext cx="0" cy="0"/>
          <a:chOff x="0" y="0"/>
          <a:chExt cx="0" cy="0"/>
        </a:xfrm>
      </p:grpSpPr>
      <p:sp>
        <p:nvSpPr>
          <p:cNvPr id="135" name="Google Shape;135;p15"/>
          <p:cNvSpPr txBox="1"/>
          <p:nvPr>
            <p:ph idx="12" type="sldNum"/>
          </p:nvPr>
        </p:nvSpPr>
        <p:spPr>
          <a:xfrm>
            <a:off x="8498000" y="264302"/>
            <a:ext cx="548700" cy="302700"/>
          </a:xfrm>
          <a:prstGeom prst="rect">
            <a:avLst/>
          </a:prstGeom>
        </p:spPr>
        <p:txBody>
          <a:bodyPr anchorCtr="0" anchor="ctr" bIns="91425" lIns="91425" spcFirstLastPara="1" rIns="91425" wrap="square" tIns="91425">
            <a:normAutofit fontScale="92500" lnSpcReduction="20000"/>
          </a:bodyPr>
          <a:lstStyle>
            <a:lvl1pPr lvl="0" rtl="0">
              <a:buNone/>
              <a:defRPr>
                <a:solidFill>
                  <a:srgbClr val="FFFFFF"/>
                </a:solidFill>
                <a:latin typeface="Source Sans Pro"/>
                <a:ea typeface="Source Sans Pro"/>
                <a:cs typeface="Source Sans Pro"/>
                <a:sym typeface="Source Sans Pro"/>
              </a:defRPr>
            </a:lvl1pPr>
            <a:lvl2pPr lvl="1" rtl="0">
              <a:buNone/>
              <a:defRPr>
                <a:solidFill>
                  <a:srgbClr val="FFFFFF"/>
                </a:solidFill>
                <a:latin typeface="Source Sans Pro"/>
                <a:ea typeface="Source Sans Pro"/>
                <a:cs typeface="Source Sans Pro"/>
                <a:sym typeface="Source Sans Pro"/>
              </a:defRPr>
            </a:lvl2pPr>
            <a:lvl3pPr lvl="2" rtl="0">
              <a:buNone/>
              <a:defRPr>
                <a:solidFill>
                  <a:srgbClr val="FFFFFF"/>
                </a:solidFill>
                <a:latin typeface="Source Sans Pro"/>
                <a:ea typeface="Source Sans Pro"/>
                <a:cs typeface="Source Sans Pro"/>
                <a:sym typeface="Source Sans Pro"/>
              </a:defRPr>
            </a:lvl3pPr>
            <a:lvl4pPr lvl="3" rtl="0">
              <a:buNone/>
              <a:defRPr>
                <a:solidFill>
                  <a:srgbClr val="FFFFFF"/>
                </a:solidFill>
                <a:latin typeface="Source Sans Pro"/>
                <a:ea typeface="Source Sans Pro"/>
                <a:cs typeface="Source Sans Pro"/>
                <a:sym typeface="Source Sans Pro"/>
              </a:defRPr>
            </a:lvl4pPr>
            <a:lvl5pPr lvl="4" rtl="0">
              <a:buNone/>
              <a:defRPr>
                <a:solidFill>
                  <a:srgbClr val="FFFFFF"/>
                </a:solidFill>
                <a:latin typeface="Source Sans Pro"/>
                <a:ea typeface="Source Sans Pro"/>
                <a:cs typeface="Source Sans Pro"/>
                <a:sym typeface="Source Sans Pro"/>
              </a:defRPr>
            </a:lvl5pPr>
            <a:lvl6pPr lvl="5" rtl="0">
              <a:buNone/>
              <a:defRPr>
                <a:solidFill>
                  <a:srgbClr val="FFFFFF"/>
                </a:solidFill>
                <a:latin typeface="Source Sans Pro"/>
                <a:ea typeface="Source Sans Pro"/>
                <a:cs typeface="Source Sans Pro"/>
                <a:sym typeface="Source Sans Pro"/>
              </a:defRPr>
            </a:lvl6pPr>
            <a:lvl7pPr lvl="6" rtl="0">
              <a:buNone/>
              <a:defRPr>
                <a:solidFill>
                  <a:srgbClr val="FFFFFF"/>
                </a:solidFill>
                <a:latin typeface="Source Sans Pro"/>
                <a:ea typeface="Source Sans Pro"/>
                <a:cs typeface="Source Sans Pro"/>
                <a:sym typeface="Source Sans Pro"/>
              </a:defRPr>
            </a:lvl7pPr>
            <a:lvl8pPr lvl="7" rtl="0">
              <a:buNone/>
              <a:defRPr>
                <a:solidFill>
                  <a:srgbClr val="FFFFFF"/>
                </a:solidFill>
                <a:latin typeface="Source Sans Pro"/>
                <a:ea typeface="Source Sans Pro"/>
                <a:cs typeface="Source Sans Pro"/>
                <a:sym typeface="Source Sans Pro"/>
              </a:defRPr>
            </a:lvl8pPr>
            <a:lvl9pPr lvl="8" rtl="0">
              <a:buNone/>
              <a:defRPr>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r>
              <a:rPr lang="en"/>
              <a:t> </a:t>
            </a:r>
            <a:endParaRPr/>
          </a:p>
        </p:txBody>
      </p:sp>
      <p:cxnSp>
        <p:nvCxnSpPr>
          <p:cNvPr id="136" name="Google Shape;136;p15"/>
          <p:cNvCxnSpPr/>
          <p:nvPr/>
        </p:nvCxnSpPr>
        <p:spPr>
          <a:xfrm>
            <a:off x="-20100" y="1387825"/>
            <a:ext cx="9184200" cy="0"/>
          </a:xfrm>
          <a:prstGeom prst="straightConnector1">
            <a:avLst/>
          </a:prstGeom>
          <a:noFill/>
          <a:ln cap="flat" cmpd="sng" w="9525">
            <a:solidFill>
              <a:srgbClr val="979EA6"/>
            </a:solidFill>
            <a:prstDash val="solid"/>
            <a:round/>
            <a:headEnd len="med" w="med" type="none"/>
            <a:tailEnd len="med" w="med" type="none"/>
          </a:ln>
        </p:spPr>
      </p:cxnSp>
      <p:sp>
        <p:nvSpPr>
          <p:cNvPr id="137" name="Google Shape;137;p15"/>
          <p:cNvSpPr/>
          <p:nvPr/>
        </p:nvSpPr>
        <p:spPr>
          <a:xfrm>
            <a:off x="976825" y="1719700"/>
            <a:ext cx="95400" cy="954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a:off x="976825" y="2238825"/>
            <a:ext cx="95400" cy="954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a:off x="976825" y="4703175"/>
            <a:ext cx="95400" cy="954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a:off x="5015425" y="1719700"/>
            <a:ext cx="95400" cy="954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a:off x="5015425" y="2437425"/>
            <a:ext cx="95400" cy="954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a:off x="5015425" y="4622225"/>
            <a:ext cx="95400" cy="954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txBox="1"/>
          <p:nvPr>
            <p:ph type="title"/>
          </p:nvPr>
        </p:nvSpPr>
        <p:spPr>
          <a:xfrm>
            <a:off x="462525" y="623525"/>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144" name="Google Shape;144;p15"/>
          <p:cNvSpPr txBox="1"/>
          <p:nvPr>
            <p:ph idx="1" type="subTitle"/>
          </p:nvPr>
        </p:nvSpPr>
        <p:spPr>
          <a:xfrm>
            <a:off x="576700" y="438150"/>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p15"/>
          <p:cNvSpPr/>
          <p:nvPr>
            <p:ph idx="2" type="pic"/>
          </p:nvPr>
        </p:nvSpPr>
        <p:spPr>
          <a:xfrm>
            <a:off x="1153350" y="2495600"/>
            <a:ext cx="3285000" cy="1730100"/>
          </a:xfrm>
          <a:prstGeom prst="rect">
            <a:avLst/>
          </a:prstGeom>
          <a:noFill/>
          <a:ln>
            <a:noFill/>
          </a:ln>
        </p:spPr>
      </p:sp>
      <p:sp>
        <p:nvSpPr>
          <p:cNvPr id="146" name="Google Shape;146;p15"/>
          <p:cNvSpPr/>
          <p:nvPr>
            <p:ph idx="3" type="pic"/>
          </p:nvPr>
        </p:nvSpPr>
        <p:spPr>
          <a:xfrm>
            <a:off x="5264600" y="2658275"/>
            <a:ext cx="3593700" cy="1771200"/>
          </a:xfrm>
          <a:prstGeom prst="rect">
            <a:avLst/>
          </a:prstGeom>
          <a:noFill/>
          <a:ln>
            <a:noFill/>
          </a:ln>
        </p:spPr>
      </p:sp>
      <p:sp>
        <p:nvSpPr>
          <p:cNvPr id="147" name="Google Shape;147;p15"/>
          <p:cNvSpPr txBox="1"/>
          <p:nvPr>
            <p:ph idx="4" type="subTitle"/>
          </p:nvPr>
        </p:nvSpPr>
        <p:spPr>
          <a:xfrm>
            <a:off x="1204825" y="1599725"/>
            <a:ext cx="3233400" cy="391200"/>
          </a:xfrm>
          <a:prstGeom prst="rect">
            <a:avLst/>
          </a:prstGeom>
        </p:spPr>
        <p:txBody>
          <a:bodyPr anchorCtr="0" anchor="t" bIns="91425" lIns="91425" spcFirstLastPara="1" rIns="91425" wrap="square" tIns="91425">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15"/>
          <p:cNvSpPr txBox="1"/>
          <p:nvPr>
            <p:ph idx="5" type="subTitle"/>
          </p:nvPr>
        </p:nvSpPr>
        <p:spPr>
          <a:xfrm>
            <a:off x="1204825" y="2047650"/>
            <a:ext cx="32334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9" name="Google Shape;149;p15"/>
          <p:cNvSpPr txBox="1"/>
          <p:nvPr>
            <p:ph idx="6" type="subTitle"/>
          </p:nvPr>
        </p:nvSpPr>
        <p:spPr>
          <a:xfrm>
            <a:off x="1179150" y="4555275"/>
            <a:ext cx="32334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0" name="Google Shape;150;p15"/>
          <p:cNvSpPr txBox="1"/>
          <p:nvPr>
            <p:ph idx="7" type="subTitle"/>
          </p:nvPr>
        </p:nvSpPr>
        <p:spPr>
          <a:xfrm>
            <a:off x="5264600" y="1550513"/>
            <a:ext cx="32334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 name="Google Shape;151;p15"/>
          <p:cNvSpPr txBox="1"/>
          <p:nvPr>
            <p:ph idx="8" type="subTitle"/>
          </p:nvPr>
        </p:nvSpPr>
        <p:spPr>
          <a:xfrm>
            <a:off x="5264600" y="2289525"/>
            <a:ext cx="32334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2" name="Google Shape;152;p15"/>
          <p:cNvSpPr txBox="1"/>
          <p:nvPr>
            <p:ph idx="9" type="subTitle"/>
          </p:nvPr>
        </p:nvSpPr>
        <p:spPr>
          <a:xfrm>
            <a:off x="5264600" y="4474325"/>
            <a:ext cx="32334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None/>
              <a:defRPr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3 1">
  <p:cSld name="TITLE_1_3_1">
    <p:bg>
      <p:bgPr>
        <a:solidFill>
          <a:schemeClr val="lt2"/>
        </a:solidFill>
      </p:bgPr>
    </p:bg>
    <p:spTree>
      <p:nvGrpSpPr>
        <p:cNvPr id="153" name="Shape 153"/>
        <p:cNvGrpSpPr/>
        <p:nvPr/>
      </p:nvGrpSpPr>
      <p:grpSpPr>
        <a:xfrm>
          <a:off x="0" y="0"/>
          <a:ext cx="0" cy="0"/>
          <a:chOff x="0" y="0"/>
          <a:chExt cx="0" cy="0"/>
        </a:xfrm>
      </p:grpSpPr>
      <p:sp>
        <p:nvSpPr>
          <p:cNvPr id="154" name="Google Shape;154;p16"/>
          <p:cNvSpPr txBox="1"/>
          <p:nvPr>
            <p:ph idx="12" type="sldNum"/>
          </p:nvPr>
        </p:nvSpPr>
        <p:spPr>
          <a:xfrm>
            <a:off x="8498000" y="264302"/>
            <a:ext cx="548700" cy="302700"/>
          </a:xfrm>
          <a:prstGeom prst="rect">
            <a:avLst/>
          </a:prstGeom>
        </p:spPr>
        <p:txBody>
          <a:bodyPr anchorCtr="0" anchor="ctr" bIns="91425" lIns="91425" spcFirstLastPara="1" rIns="91425" wrap="square" tIns="91425">
            <a:normAutofit fontScale="92500" lnSpcReduction="20000"/>
          </a:bodyPr>
          <a:lstStyle>
            <a:lvl1pPr lvl="0" rtl="0">
              <a:buNone/>
              <a:defRPr>
                <a:solidFill>
                  <a:srgbClr val="FFFFFF"/>
                </a:solidFill>
                <a:latin typeface="Source Sans Pro"/>
                <a:ea typeface="Source Sans Pro"/>
                <a:cs typeface="Source Sans Pro"/>
                <a:sym typeface="Source Sans Pro"/>
              </a:defRPr>
            </a:lvl1pPr>
            <a:lvl2pPr lvl="1" rtl="0">
              <a:buNone/>
              <a:defRPr>
                <a:solidFill>
                  <a:srgbClr val="FFFFFF"/>
                </a:solidFill>
                <a:latin typeface="Source Sans Pro"/>
                <a:ea typeface="Source Sans Pro"/>
                <a:cs typeface="Source Sans Pro"/>
                <a:sym typeface="Source Sans Pro"/>
              </a:defRPr>
            </a:lvl2pPr>
            <a:lvl3pPr lvl="2" rtl="0">
              <a:buNone/>
              <a:defRPr>
                <a:solidFill>
                  <a:srgbClr val="FFFFFF"/>
                </a:solidFill>
                <a:latin typeface="Source Sans Pro"/>
                <a:ea typeface="Source Sans Pro"/>
                <a:cs typeface="Source Sans Pro"/>
                <a:sym typeface="Source Sans Pro"/>
              </a:defRPr>
            </a:lvl3pPr>
            <a:lvl4pPr lvl="3" rtl="0">
              <a:buNone/>
              <a:defRPr>
                <a:solidFill>
                  <a:srgbClr val="FFFFFF"/>
                </a:solidFill>
                <a:latin typeface="Source Sans Pro"/>
                <a:ea typeface="Source Sans Pro"/>
                <a:cs typeface="Source Sans Pro"/>
                <a:sym typeface="Source Sans Pro"/>
              </a:defRPr>
            </a:lvl4pPr>
            <a:lvl5pPr lvl="4" rtl="0">
              <a:buNone/>
              <a:defRPr>
                <a:solidFill>
                  <a:srgbClr val="FFFFFF"/>
                </a:solidFill>
                <a:latin typeface="Source Sans Pro"/>
                <a:ea typeface="Source Sans Pro"/>
                <a:cs typeface="Source Sans Pro"/>
                <a:sym typeface="Source Sans Pro"/>
              </a:defRPr>
            </a:lvl5pPr>
            <a:lvl6pPr lvl="5" rtl="0">
              <a:buNone/>
              <a:defRPr>
                <a:solidFill>
                  <a:srgbClr val="FFFFFF"/>
                </a:solidFill>
                <a:latin typeface="Source Sans Pro"/>
                <a:ea typeface="Source Sans Pro"/>
                <a:cs typeface="Source Sans Pro"/>
                <a:sym typeface="Source Sans Pro"/>
              </a:defRPr>
            </a:lvl6pPr>
            <a:lvl7pPr lvl="6" rtl="0">
              <a:buNone/>
              <a:defRPr>
                <a:solidFill>
                  <a:srgbClr val="FFFFFF"/>
                </a:solidFill>
                <a:latin typeface="Source Sans Pro"/>
                <a:ea typeface="Source Sans Pro"/>
                <a:cs typeface="Source Sans Pro"/>
                <a:sym typeface="Source Sans Pro"/>
              </a:defRPr>
            </a:lvl7pPr>
            <a:lvl8pPr lvl="7" rtl="0">
              <a:buNone/>
              <a:defRPr>
                <a:solidFill>
                  <a:srgbClr val="FFFFFF"/>
                </a:solidFill>
                <a:latin typeface="Source Sans Pro"/>
                <a:ea typeface="Source Sans Pro"/>
                <a:cs typeface="Source Sans Pro"/>
                <a:sym typeface="Source Sans Pro"/>
              </a:defRPr>
            </a:lvl8pPr>
            <a:lvl9pPr lvl="8" rtl="0">
              <a:buNone/>
              <a:defRPr>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r>
              <a:rPr lang="en"/>
              <a:t> </a:t>
            </a:r>
            <a:endParaRPr/>
          </a:p>
        </p:txBody>
      </p:sp>
      <p:cxnSp>
        <p:nvCxnSpPr>
          <p:cNvPr id="155" name="Google Shape;155;p16"/>
          <p:cNvCxnSpPr/>
          <p:nvPr/>
        </p:nvCxnSpPr>
        <p:spPr>
          <a:xfrm flipH="1" rot="10800000">
            <a:off x="-14700" y="3802713"/>
            <a:ext cx="9173400" cy="2400"/>
          </a:xfrm>
          <a:prstGeom prst="straightConnector1">
            <a:avLst/>
          </a:prstGeom>
          <a:noFill/>
          <a:ln cap="flat" cmpd="sng" w="9525">
            <a:solidFill>
              <a:srgbClr val="999999"/>
            </a:solidFill>
            <a:prstDash val="solid"/>
            <a:round/>
            <a:headEnd len="med" w="med" type="none"/>
            <a:tailEnd len="med" w="med" type="none"/>
          </a:ln>
        </p:spPr>
      </p:cxnSp>
      <p:sp>
        <p:nvSpPr>
          <p:cNvPr id="156" name="Google Shape;156;p16"/>
          <p:cNvSpPr txBox="1"/>
          <p:nvPr/>
        </p:nvSpPr>
        <p:spPr>
          <a:xfrm>
            <a:off x="971400" y="1678963"/>
            <a:ext cx="49938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300">
              <a:solidFill>
                <a:srgbClr val="595959"/>
              </a:solidFill>
              <a:latin typeface="Archivo"/>
              <a:ea typeface="Archivo"/>
              <a:cs typeface="Archivo"/>
              <a:sym typeface="Archivo"/>
            </a:endParaRPr>
          </a:p>
        </p:txBody>
      </p:sp>
      <p:cxnSp>
        <p:nvCxnSpPr>
          <p:cNvPr id="157" name="Google Shape;157;p16"/>
          <p:cNvCxnSpPr/>
          <p:nvPr/>
        </p:nvCxnSpPr>
        <p:spPr>
          <a:xfrm flipH="1" rot="10800000">
            <a:off x="-14700" y="1321513"/>
            <a:ext cx="9173400" cy="2400"/>
          </a:xfrm>
          <a:prstGeom prst="straightConnector1">
            <a:avLst/>
          </a:prstGeom>
          <a:noFill/>
          <a:ln cap="flat" cmpd="sng" w="9525">
            <a:solidFill>
              <a:srgbClr val="999999"/>
            </a:solidFill>
            <a:prstDash val="solid"/>
            <a:round/>
            <a:headEnd len="med" w="med" type="none"/>
            <a:tailEnd len="med" w="med" type="none"/>
          </a:ln>
        </p:spPr>
      </p:cxnSp>
      <p:sp>
        <p:nvSpPr>
          <p:cNvPr id="158" name="Google Shape;158;p16"/>
          <p:cNvSpPr txBox="1"/>
          <p:nvPr>
            <p:ph type="title"/>
          </p:nvPr>
        </p:nvSpPr>
        <p:spPr>
          <a:xfrm>
            <a:off x="1312375" y="1589425"/>
            <a:ext cx="7185600" cy="1863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16"/>
          <p:cNvSpPr txBox="1"/>
          <p:nvPr>
            <p:ph idx="1" type="body"/>
          </p:nvPr>
        </p:nvSpPr>
        <p:spPr>
          <a:xfrm>
            <a:off x="1590425" y="4019600"/>
            <a:ext cx="6013500" cy="864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3 1 1">
  <p:cSld name="TITLE_1_3_1_1">
    <p:bg>
      <p:bgPr>
        <a:solidFill>
          <a:schemeClr val="lt1"/>
        </a:solidFill>
      </p:bgPr>
    </p:bg>
    <p:spTree>
      <p:nvGrpSpPr>
        <p:cNvPr id="160" name="Shape 160"/>
        <p:cNvGrpSpPr/>
        <p:nvPr/>
      </p:nvGrpSpPr>
      <p:grpSpPr>
        <a:xfrm>
          <a:off x="0" y="0"/>
          <a:ext cx="0" cy="0"/>
          <a:chOff x="0" y="0"/>
          <a:chExt cx="0" cy="0"/>
        </a:xfrm>
      </p:grpSpPr>
      <p:sp>
        <p:nvSpPr>
          <p:cNvPr id="161" name="Google Shape;161;p17"/>
          <p:cNvSpPr txBox="1"/>
          <p:nvPr>
            <p:ph idx="12" type="sldNum"/>
          </p:nvPr>
        </p:nvSpPr>
        <p:spPr>
          <a:xfrm>
            <a:off x="8498000" y="264302"/>
            <a:ext cx="548700" cy="302700"/>
          </a:xfrm>
          <a:prstGeom prst="rect">
            <a:avLst/>
          </a:prstGeom>
        </p:spPr>
        <p:txBody>
          <a:bodyPr anchorCtr="0" anchor="ctr" bIns="91425" lIns="91425" spcFirstLastPara="1" rIns="91425" wrap="square" tIns="91425">
            <a:normAutofit fontScale="92500" lnSpcReduction="20000"/>
          </a:bodyPr>
          <a:lstStyle>
            <a:lvl1pPr lvl="0" rtl="0">
              <a:buNone/>
              <a:defRPr>
                <a:solidFill>
                  <a:srgbClr val="FFFFFF"/>
                </a:solidFill>
                <a:latin typeface="Source Sans Pro"/>
                <a:ea typeface="Source Sans Pro"/>
                <a:cs typeface="Source Sans Pro"/>
                <a:sym typeface="Source Sans Pro"/>
              </a:defRPr>
            </a:lvl1pPr>
            <a:lvl2pPr lvl="1" rtl="0">
              <a:buNone/>
              <a:defRPr>
                <a:solidFill>
                  <a:srgbClr val="FFFFFF"/>
                </a:solidFill>
                <a:latin typeface="Source Sans Pro"/>
                <a:ea typeface="Source Sans Pro"/>
                <a:cs typeface="Source Sans Pro"/>
                <a:sym typeface="Source Sans Pro"/>
              </a:defRPr>
            </a:lvl2pPr>
            <a:lvl3pPr lvl="2" rtl="0">
              <a:buNone/>
              <a:defRPr>
                <a:solidFill>
                  <a:srgbClr val="FFFFFF"/>
                </a:solidFill>
                <a:latin typeface="Source Sans Pro"/>
                <a:ea typeface="Source Sans Pro"/>
                <a:cs typeface="Source Sans Pro"/>
                <a:sym typeface="Source Sans Pro"/>
              </a:defRPr>
            </a:lvl3pPr>
            <a:lvl4pPr lvl="3" rtl="0">
              <a:buNone/>
              <a:defRPr>
                <a:solidFill>
                  <a:srgbClr val="FFFFFF"/>
                </a:solidFill>
                <a:latin typeface="Source Sans Pro"/>
                <a:ea typeface="Source Sans Pro"/>
                <a:cs typeface="Source Sans Pro"/>
                <a:sym typeface="Source Sans Pro"/>
              </a:defRPr>
            </a:lvl4pPr>
            <a:lvl5pPr lvl="4" rtl="0">
              <a:buNone/>
              <a:defRPr>
                <a:solidFill>
                  <a:srgbClr val="FFFFFF"/>
                </a:solidFill>
                <a:latin typeface="Source Sans Pro"/>
                <a:ea typeface="Source Sans Pro"/>
                <a:cs typeface="Source Sans Pro"/>
                <a:sym typeface="Source Sans Pro"/>
              </a:defRPr>
            </a:lvl5pPr>
            <a:lvl6pPr lvl="5" rtl="0">
              <a:buNone/>
              <a:defRPr>
                <a:solidFill>
                  <a:srgbClr val="FFFFFF"/>
                </a:solidFill>
                <a:latin typeface="Source Sans Pro"/>
                <a:ea typeface="Source Sans Pro"/>
                <a:cs typeface="Source Sans Pro"/>
                <a:sym typeface="Source Sans Pro"/>
              </a:defRPr>
            </a:lvl6pPr>
            <a:lvl7pPr lvl="6" rtl="0">
              <a:buNone/>
              <a:defRPr>
                <a:solidFill>
                  <a:srgbClr val="FFFFFF"/>
                </a:solidFill>
                <a:latin typeface="Source Sans Pro"/>
                <a:ea typeface="Source Sans Pro"/>
                <a:cs typeface="Source Sans Pro"/>
                <a:sym typeface="Source Sans Pro"/>
              </a:defRPr>
            </a:lvl7pPr>
            <a:lvl8pPr lvl="7" rtl="0">
              <a:buNone/>
              <a:defRPr>
                <a:solidFill>
                  <a:srgbClr val="FFFFFF"/>
                </a:solidFill>
                <a:latin typeface="Source Sans Pro"/>
                <a:ea typeface="Source Sans Pro"/>
                <a:cs typeface="Source Sans Pro"/>
                <a:sym typeface="Source Sans Pro"/>
              </a:defRPr>
            </a:lvl8pPr>
            <a:lvl9pPr lvl="8" rtl="0">
              <a:buNone/>
              <a:defRPr>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r>
              <a:rPr lang="en"/>
              <a:t> </a:t>
            </a:r>
            <a:endParaRPr/>
          </a:p>
        </p:txBody>
      </p:sp>
      <p:cxnSp>
        <p:nvCxnSpPr>
          <p:cNvPr id="162" name="Google Shape;162;p17"/>
          <p:cNvCxnSpPr/>
          <p:nvPr/>
        </p:nvCxnSpPr>
        <p:spPr>
          <a:xfrm>
            <a:off x="-20100" y="1834725"/>
            <a:ext cx="9184200" cy="0"/>
          </a:xfrm>
          <a:prstGeom prst="straightConnector1">
            <a:avLst/>
          </a:prstGeom>
          <a:noFill/>
          <a:ln cap="flat" cmpd="sng" w="9525">
            <a:solidFill>
              <a:srgbClr val="999999"/>
            </a:solidFill>
            <a:prstDash val="solid"/>
            <a:round/>
            <a:headEnd len="med" w="med" type="none"/>
            <a:tailEnd len="med" w="med" type="none"/>
          </a:ln>
        </p:spPr>
      </p:cxnSp>
      <p:sp>
        <p:nvSpPr>
          <p:cNvPr id="163" name="Google Shape;163;p17"/>
          <p:cNvSpPr txBox="1"/>
          <p:nvPr>
            <p:ph type="title"/>
          </p:nvPr>
        </p:nvSpPr>
        <p:spPr>
          <a:xfrm>
            <a:off x="462525" y="775925"/>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164" name="Google Shape;164;p17"/>
          <p:cNvSpPr txBox="1"/>
          <p:nvPr>
            <p:ph idx="1" type="subTitle"/>
          </p:nvPr>
        </p:nvSpPr>
        <p:spPr>
          <a:xfrm>
            <a:off x="576700" y="590550"/>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5" name="Google Shape;165;p17"/>
          <p:cNvSpPr txBox="1"/>
          <p:nvPr>
            <p:ph idx="2" type="subTitle"/>
          </p:nvPr>
        </p:nvSpPr>
        <p:spPr>
          <a:xfrm>
            <a:off x="710575" y="2011625"/>
            <a:ext cx="7187400" cy="39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17"/>
          <p:cNvSpPr txBox="1"/>
          <p:nvPr>
            <p:ph idx="3" type="body"/>
          </p:nvPr>
        </p:nvSpPr>
        <p:spPr>
          <a:xfrm>
            <a:off x="741450" y="2454400"/>
            <a:ext cx="7496400" cy="239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3 1 1 1">
  <p:cSld name="TITLE_1_3_1_1_1">
    <p:bg>
      <p:bgPr>
        <a:solidFill>
          <a:schemeClr val="lt1"/>
        </a:solidFill>
      </p:bgPr>
    </p:bg>
    <p:spTree>
      <p:nvGrpSpPr>
        <p:cNvPr id="167" name="Shape 167"/>
        <p:cNvGrpSpPr/>
        <p:nvPr/>
      </p:nvGrpSpPr>
      <p:grpSpPr>
        <a:xfrm>
          <a:off x="0" y="0"/>
          <a:ext cx="0" cy="0"/>
          <a:chOff x="0" y="0"/>
          <a:chExt cx="0" cy="0"/>
        </a:xfrm>
      </p:grpSpPr>
      <p:sp>
        <p:nvSpPr>
          <p:cNvPr id="168" name="Google Shape;168;p18"/>
          <p:cNvSpPr txBox="1"/>
          <p:nvPr>
            <p:ph idx="12" type="sldNum"/>
          </p:nvPr>
        </p:nvSpPr>
        <p:spPr>
          <a:xfrm>
            <a:off x="8498000" y="264302"/>
            <a:ext cx="548700" cy="302700"/>
          </a:xfrm>
          <a:prstGeom prst="rect">
            <a:avLst/>
          </a:prstGeom>
        </p:spPr>
        <p:txBody>
          <a:bodyPr anchorCtr="0" anchor="ctr" bIns="91425" lIns="91425" spcFirstLastPara="1" rIns="91425" wrap="square" tIns="91425">
            <a:normAutofit fontScale="92500" lnSpcReduction="20000"/>
          </a:bodyPr>
          <a:lstStyle>
            <a:lvl1pPr lvl="0" rtl="0">
              <a:buNone/>
              <a:defRPr>
                <a:solidFill>
                  <a:srgbClr val="FFFFFF"/>
                </a:solidFill>
                <a:latin typeface="Source Sans Pro"/>
                <a:ea typeface="Source Sans Pro"/>
                <a:cs typeface="Source Sans Pro"/>
                <a:sym typeface="Source Sans Pro"/>
              </a:defRPr>
            </a:lvl1pPr>
            <a:lvl2pPr lvl="1" rtl="0">
              <a:buNone/>
              <a:defRPr>
                <a:solidFill>
                  <a:srgbClr val="FFFFFF"/>
                </a:solidFill>
                <a:latin typeface="Source Sans Pro"/>
                <a:ea typeface="Source Sans Pro"/>
                <a:cs typeface="Source Sans Pro"/>
                <a:sym typeface="Source Sans Pro"/>
              </a:defRPr>
            </a:lvl2pPr>
            <a:lvl3pPr lvl="2" rtl="0">
              <a:buNone/>
              <a:defRPr>
                <a:solidFill>
                  <a:srgbClr val="FFFFFF"/>
                </a:solidFill>
                <a:latin typeface="Source Sans Pro"/>
                <a:ea typeface="Source Sans Pro"/>
                <a:cs typeface="Source Sans Pro"/>
                <a:sym typeface="Source Sans Pro"/>
              </a:defRPr>
            </a:lvl3pPr>
            <a:lvl4pPr lvl="3" rtl="0">
              <a:buNone/>
              <a:defRPr>
                <a:solidFill>
                  <a:srgbClr val="FFFFFF"/>
                </a:solidFill>
                <a:latin typeface="Source Sans Pro"/>
                <a:ea typeface="Source Sans Pro"/>
                <a:cs typeface="Source Sans Pro"/>
                <a:sym typeface="Source Sans Pro"/>
              </a:defRPr>
            </a:lvl4pPr>
            <a:lvl5pPr lvl="4" rtl="0">
              <a:buNone/>
              <a:defRPr>
                <a:solidFill>
                  <a:srgbClr val="FFFFFF"/>
                </a:solidFill>
                <a:latin typeface="Source Sans Pro"/>
                <a:ea typeface="Source Sans Pro"/>
                <a:cs typeface="Source Sans Pro"/>
                <a:sym typeface="Source Sans Pro"/>
              </a:defRPr>
            </a:lvl5pPr>
            <a:lvl6pPr lvl="5" rtl="0">
              <a:buNone/>
              <a:defRPr>
                <a:solidFill>
                  <a:srgbClr val="FFFFFF"/>
                </a:solidFill>
                <a:latin typeface="Source Sans Pro"/>
                <a:ea typeface="Source Sans Pro"/>
                <a:cs typeface="Source Sans Pro"/>
                <a:sym typeface="Source Sans Pro"/>
              </a:defRPr>
            </a:lvl6pPr>
            <a:lvl7pPr lvl="6" rtl="0">
              <a:buNone/>
              <a:defRPr>
                <a:solidFill>
                  <a:srgbClr val="FFFFFF"/>
                </a:solidFill>
                <a:latin typeface="Source Sans Pro"/>
                <a:ea typeface="Source Sans Pro"/>
                <a:cs typeface="Source Sans Pro"/>
                <a:sym typeface="Source Sans Pro"/>
              </a:defRPr>
            </a:lvl7pPr>
            <a:lvl8pPr lvl="7" rtl="0">
              <a:buNone/>
              <a:defRPr>
                <a:solidFill>
                  <a:srgbClr val="FFFFFF"/>
                </a:solidFill>
                <a:latin typeface="Source Sans Pro"/>
                <a:ea typeface="Source Sans Pro"/>
                <a:cs typeface="Source Sans Pro"/>
                <a:sym typeface="Source Sans Pro"/>
              </a:defRPr>
            </a:lvl8pPr>
            <a:lvl9pPr lvl="8" rtl="0">
              <a:buNone/>
              <a:defRPr>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r>
              <a:rPr lang="en"/>
              <a:t> </a:t>
            </a:r>
            <a:endParaRPr/>
          </a:p>
        </p:txBody>
      </p:sp>
      <p:sp>
        <p:nvSpPr>
          <p:cNvPr id="169" name="Google Shape;169;p18"/>
          <p:cNvSpPr/>
          <p:nvPr/>
        </p:nvSpPr>
        <p:spPr>
          <a:xfrm>
            <a:off x="-11625" y="4533900"/>
            <a:ext cx="9184200" cy="609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 name="Google Shape;170;p18"/>
          <p:cNvCxnSpPr/>
          <p:nvPr/>
        </p:nvCxnSpPr>
        <p:spPr>
          <a:xfrm>
            <a:off x="-20100" y="1834725"/>
            <a:ext cx="9184200" cy="0"/>
          </a:xfrm>
          <a:prstGeom prst="straightConnector1">
            <a:avLst/>
          </a:prstGeom>
          <a:noFill/>
          <a:ln cap="flat" cmpd="sng" w="9525">
            <a:solidFill>
              <a:srgbClr val="999999"/>
            </a:solidFill>
            <a:prstDash val="solid"/>
            <a:round/>
            <a:headEnd len="med" w="med" type="none"/>
            <a:tailEnd len="med" w="med" type="none"/>
          </a:ln>
        </p:spPr>
      </p:cxnSp>
      <p:sp>
        <p:nvSpPr>
          <p:cNvPr id="171" name="Google Shape;171;p18"/>
          <p:cNvSpPr/>
          <p:nvPr/>
        </p:nvSpPr>
        <p:spPr>
          <a:xfrm>
            <a:off x="2191163" y="2767450"/>
            <a:ext cx="838200" cy="8382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5601263" y="2767450"/>
            <a:ext cx="838200" cy="8382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txBox="1"/>
          <p:nvPr>
            <p:ph type="title"/>
          </p:nvPr>
        </p:nvSpPr>
        <p:spPr>
          <a:xfrm>
            <a:off x="462525" y="775925"/>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174" name="Google Shape;174;p18"/>
          <p:cNvSpPr txBox="1"/>
          <p:nvPr>
            <p:ph idx="1" type="subTitle"/>
          </p:nvPr>
        </p:nvSpPr>
        <p:spPr>
          <a:xfrm>
            <a:off x="576700" y="590550"/>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5" name="Google Shape;175;p18"/>
          <p:cNvSpPr txBox="1"/>
          <p:nvPr>
            <p:ph idx="2" type="subTitle"/>
          </p:nvPr>
        </p:nvSpPr>
        <p:spPr>
          <a:xfrm>
            <a:off x="762050" y="1939550"/>
            <a:ext cx="4839300" cy="302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p18"/>
          <p:cNvSpPr txBox="1"/>
          <p:nvPr>
            <p:ph idx="3" type="title"/>
          </p:nvPr>
        </p:nvSpPr>
        <p:spPr>
          <a:xfrm>
            <a:off x="2094875" y="3605650"/>
            <a:ext cx="1030800" cy="216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rchivo Light"/>
              <a:buNone/>
              <a:defRPr sz="1100">
                <a:latin typeface="Archivo Light"/>
                <a:ea typeface="Archivo Light"/>
                <a:cs typeface="Archivo Light"/>
                <a:sym typeface="Archivo Light"/>
              </a:defRPr>
            </a:lvl1pPr>
            <a:lvl2pPr lvl="1" rtl="0" algn="ctr">
              <a:spcBef>
                <a:spcPts val="0"/>
              </a:spcBef>
              <a:spcAft>
                <a:spcPts val="0"/>
              </a:spcAft>
              <a:buSzPts val="1100"/>
              <a:buFont typeface="Archivo Light"/>
              <a:buNone/>
              <a:defRPr sz="1100">
                <a:latin typeface="Archivo Light"/>
                <a:ea typeface="Archivo Light"/>
                <a:cs typeface="Archivo Light"/>
                <a:sym typeface="Archivo Light"/>
              </a:defRPr>
            </a:lvl2pPr>
            <a:lvl3pPr lvl="2" rtl="0" algn="ctr">
              <a:spcBef>
                <a:spcPts val="0"/>
              </a:spcBef>
              <a:spcAft>
                <a:spcPts val="0"/>
              </a:spcAft>
              <a:buSzPts val="1100"/>
              <a:buFont typeface="Archivo Light"/>
              <a:buNone/>
              <a:defRPr sz="1100">
                <a:latin typeface="Archivo Light"/>
                <a:ea typeface="Archivo Light"/>
                <a:cs typeface="Archivo Light"/>
                <a:sym typeface="Archivo Light"/>
              </a:defRPr>
            </a:lvl3pPr>
            <a:lvl4pPr lvl="3" rtl="0" algn="ctr">
              <a:spcBef>
                <a:spcPts val="0"/>
              </a:spcBef>
              <a:spcAft>
                <a:spcPts val="0"/>
              </a:spcAft>
              <a:buSzPts val="1100"/>
              <a:buFont typeface="Archivo Light"/>
              <a:buNone/>
              <a:defRPr sz="1100">
                <a:latin typeface="Archivo Light"/>
                <a:ea typeface="Archivo Light"/>
                <a:cs typeface="Archivo Light"/>
                <a:sym typeface="Archivo Light"/>
              </a:defRPr>
            </a:lvl4pPr>
            <a:lvl5pPr lvl="4" rtl="0" algn="ctr">
              <a:spcBef>
                <a:spcPts val="0"/>
              </a:spcBef>
              <a:spcAft>
                <a:spcPts val="0"/>
              </a:spcAft>
              <a:buSzPts val="1100"/>
              <a:buFont typeface="Archivo Light"/>
              <a:buNone/>
              <a:defRPr sz="1100">
                <a:latin typeface="Archivo Light"/>
                <a:ea typeface="Archivo Light"/>
                <a:cs typeface="Archivo Light"/>
                <a:sym typeface="Archivo Light"/>
              </a:defRPr>
            </a:lvl5pPr>
            <a:lvl6pPr lvl="5" rtl="0" algn="ctr">
              <a:spcBef>
                <a:spcPts val="0"/>
              </a:spcBef>
              <a:spcAft>
                <a:spcPts val="0"/>
              </a:spcAft>
              <a:buSzPts val="1100"/>
              <a:buFont typeface="Archivo Light"/>
              <a:buNone/>
              <a:defRPr sz="1100">
                <a:latin typeface="Archivo Light"/>
                <a:ea typeface="Archivo Light"/>
                <a:cs typeface="Archivo Light"/>
                <a:sym typeface="Archivo Light"/>
              </a:defRPr>
            </a:lvl6pPr>
            <a:lvl7pPr lvl="6" rtl="0" algn="ctr">
              <a:spcBef>
                <a:spcPts val="0"/>
              </a:spcBef>
              <a:spcAft>
                <a:spcPts val="0"/>
              </a:spcAft>
              <a:buSzPts val="1100"/>
              <a:buFont typeface="Archivo Light"/>
              <a:buNone/>
              <a:defRPr sz="1100">
                <a:latin typeface="Archivo Light"/>
                <a:ea typeface="Archivo Light"/>
                <a:cs typeface="Archivo Light"/>
                <a:sym typeface="Archivo Light"/>
              </a:defRPr>
            </a:lvl7pPr>
            <a:lvl8pPr lvl="7" rtl="0" algn="ctr">
              <a:spcBef>
                <a:spcPts val="0"/>
              </a:spcBef>
              <a:spcAft>
                <a:spcPts val="0"/>
              </a:spcAft>
              <a:buSzPts val="1100"/>
              <a:buFont typeface="Archivo Light"/>
              <a:buNone/>
              <a:defRPr sz="1100">
                <a:latin typeface="Archivo Light"/>
                <a:ea typeface="Archivo Light"/>
                <a:cs typeface="Archivo Light"/>
                <a:sym typeface="Archivo Light"/>
              </a:defRPr>
            </a:lvl8pPr>
            <a:lvl9pPr lvl="8" rtl="0" algn="ctr">
              <a:spcBef>
                <a:spcPts val="0"/>
              </a:spcBef>
              <a:spcAft>
                <a:spcPts val="0"/>
              </a:spcAft>
              <a:buSzPts val="1100"/>
              <a:buFont typeface="Archivo Light"/>
              <a:buNone/>
              <a:defRPr sz="1100">
                <a:latin typeface="Archivo Light"/>
                <a:ea typeface="Archivo Light"/>
                <a:cs typeface="Archivo Light"/>
                <a:sym typeface="Archivo Light"/>
              </a:defRPr>
            </a:lvl9pPr>
          </a:lstStyle>
          <a:p/>
        </p:txBody>
      </p:sp>
      <p:sp>
        <p:nvSpPr>
          <p:cNvPr id="177" name="Google Shape;177;p18"/>
          <p:cNvSpPr txBox="1"/>
          <p:nvPr>
            <p:ph idx="4" type="title"/>
          </p:nvPr>
        </p:nvSpPr>
        <p:spPr>
          <a:xfrm>
            <a:off x="5504975" y="3605650"/>
            <a:ext cx="1030800" cy="216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100"/>
              <a:buFont typeface="Archivo Light"/>
              <a:buNone/>
              <a:defRPr sz="1100">
                <a:latin typeface="Archivo Light"/>
                <a:ea typeface="Archivo Light"/>
                <a:cs typeface="Archivo Light"/>
                <a:sym typeface="Archivo Light"/>
              </a:defRPr>
            </a:lvl1pPr>
            <a:lvl2pPr lvl="1" rtl="0" algn="ctr">
              <a:spcBef>
                <a:spcPts val="0"/>
              </a:spcBef>
              <a:spcAft>
                <a:spcPts val="0"/>
              </a:spcAft>
              <a:buSzPts val="1100"/>
              <a:buFont typeface="Archivo Light"/>
              <a:buNone/>
              <a:defRPr sz="1100">
                <a:latin typeface="Archivo Light"/>
                <a:ea typeface="Archivo Light"/>
                <a:cs typeface="Archivo Light"/>
                <a:sym typeface="Archivo Light"/>
              </a:defRPr>
            </a:lvl2pPr>
            <a:lvl3pPr lvl="2" rtl="0" algn="ctr">
              <a:spcBef>
                <a:spcPts val="0"/>
              </a:spcBef>
              <a:spcAft>
                <a:spcPts val="0"/>
              </a:spcAft>
              <a:buSzPts val="1100"/>
              <a:buFont typeface="Archivo Light"/>
              <a:buNone/>
              <a:defRPr sz="1100">
                <a:latin typeface="Archivo Light"/>
                <a:ea typeface="Archivo Light"/>
                <a:cs typeface="Archivo Light"/>
                <a:sym typeface="Archivo Light"/>
              </a:defRPr>
            </a:lvl3pPr>
            <a:lvl4pPr lvl="3" rtl="0" algn="ctr">
              <a:spcBef>
                <a:spcPts val="0"/>
              </a:spcBef>
              <a:spcAft>
                <a:spcPts val="0"/>
              </a:spcAft>
              <a:buSzPts val="1100"/>
              <a:buFont typeface="Archivo Light"/>
              <a:buNone/>
              <a:defRPr sz="1100">
                <a:latin typeface="Archivo Light"/>
                <a:ea typeface="Archivo Light"/>
                <a:cs typeface="Archivo Light"/>
                <a:sym typeface="Archivo Light"/>
              </a:defRPr>
            </a:lvl4pPr>
            <a:lvl5pPr lvl="4" rtl="0" algn="ctr">
              <a:spcBef>
                <a:spcPts val="0"/>
              </a:spcBef>
              <a:spcAft>
                <a:spcPts val="0"/>
              </a:spcAft>
              <a:buSzPts val="1100"/>
              <a:buFont typeface="Archivo Light"/>
              <a:buNone/>
              <a:defRPr sz="1100">
                <a:latin typeface="Archivo Light"/>
                <a:ea typeface="Archivo Light"/>
                <a:cs typeface="Archivo Light"/>
                <a:sym typeface="Archivo Light"/>
              </a:defRPr>
            </a:lvl5pPr>
            <a:lvl6pPr lvl="5" rtl="0" algn="ctr">
              <a:spcBef>
                <a:spcPts val="0"/>
              </a:spcBef>
              <a:spcAft>
                <a:spcPts val="0"/>
              </a:spcAft>
              <a:buSzPts val="1100"/>
              <a:buFont typeface="Archivo Light"/>
              <a:buNone/>
              <a:defRPr sz="1100">
                <a:latin typeface="Archivo Light"/>
                <a:ea typeface="Archivo Light"/>
                <a:cs typeface="Archivo Light"/>
                <a:sym typeface="Archivo Light"/>
              </a:defRPr>
            </a:lvl6pPr>
            <a:lvl7pPr lvl="6" rtl="0" algn="ctr">
              <a:spcBef>
                <a:spcPts val="0"/>
              </a:spcBef>
              <a:spcAft>
                <a:spcPts val="0"/>
              </a:spcAft>
              <a:buSzPts val="1100"/>
              <a:buFont typeface="Archivo Light"/>
              <a:buNone/>
              <a:defRPr sz="1100">
                <a:latin typeface="Archivo Light"/>
                <a:ea typeface="Archivo Light"/>
                <a:cs typeface="Archivo Light"/>
                <a:sym typeface="Archivo Light"/>
              </a:defRPr>
            </a:lvl7pPr>
            <a:lvl8pPr lvl="7" rtl="0" algn="ctr">
              <a:spcBef>
                <a:spcPts val="0"/>
              </a:spcBef>
              <a:spcAft>
                <a:spcPts val="0"/>
              </a:spcAft>
              <a:buSzPts val="1100"/>
              <a:buFont typeface="Archivo Light"/>
              <a:buNone/>
              <a:defRPr sz="1100">
                <a:latin typeface="Archivo Light"/>
                <a:ea typeface="Archivo Light"/>
                <a:cs typeface="Archivo Light"/>
                <a:sym typeface="Archivo Light"/>
              </a:defRPr>
            </a:lvl8pPr>
            <a:lvl9pPr lvl="8" rtl="0" algn="ctr">
              <a:spcBef>
                <a:spcPts val="0"/>
              </a:spcBef>
              <a:spcAft>
                <a:spcPts val="0"/>
              </a:spcAft>
              <a:buSzPts val="1100"/>
              <a:buFont typeface="Archivo Light"/>
              <a:buNone/>
              <a:defRPr sz="1100">
                <a:latin typeface="Archivo Light"/>
                <a:ea typeface="Archivo Light"/>
                <a:cs typeface="Archivo Light"/>
                <a:sym typeface="Archivo Light"/>
              </a:defRPr>
            </a:lvl9pPr>
          </a:lstStyle>
          <a:p/>
        </p:txBody>
      </p:sp>
      <p:sp>
        <p:nvSpPr>
          <p:cNvPr id="178" name="Google Shape;178;p18"/>
          <p:cNvSpPr txBox="1"/>
          <p:nvPr>
            <p:ph idx="5" type="subTitle"/>
          </p:nvPr>
        </p:nvSpPr>
        <p:spPr>
          <a:xfrm>
            <a:off x="885625" y="4688925"/>
            <a:ext cx="7908300" cy="302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3 1 1 1 1">
  <p:cSld name="TITLE_1_3_1_1_1_1">
    <p:bg>
      <p:bgPr>
        <a:solidFill>
          <a:schemeClr val="lt1"/>
        </a:solidFill>
      </p:bgPr>
    </p:bg>
    <p:spTree>
      <p:nvGrpSpPr>
        <p:cNvPr id="179" name="Shape 179"/>
        <p:cNvGrpSpPr/>
        <p:nvPr/>
      </p:nvGrpSpPr>
      <p:grpSpPr>
        <a:xfrm>
          <a:off x="0" y="0"/>
          <a:ext cx="0" cy="0"/>
          <a:chOff x="0" y="0"/>
          <a:chExt cx="0" cy="0"/>
        </a:xfrm>
      </p:grpSpPr>
      <p:sp>
        <p:nvSpPr>
          <p:cNvPr id="180" name="Google Shape;180;p19"/>
          <p:cNvSpPr txBox="1"/>
          <p:nvPr>
            <p:ph idx="12" type="sldNum"/>
          </p:nvPr>
        </p:nvSpPr>
        <p:spPr>
          <a:xfrm>
            <a:off x="8498000" y="264302"/>
            <a:ext cx="548700" cy="302700"/>
          </a:xfrm>
          <a:prstGeom prst="rect">
            <a:avLst/>
          </a:prstGeom>
        </p:spPr>
        <p:txBody>
          <a:bodyPr anchorCtr="0" anchor="ctr" bIns="91425" lIns="91425" spcFirstLastPara="1" rIns="91425" wrap="square" tIns="91425">
            <a:normAutofit fontScale="92500" lnSpcReduction="20000"/>
          </a:bodyPr>
          <a:lstStyle>
            <a:lvl1pPr lvl="0" rtl="0">
              <a:buNone/>
              <a:defRPr>
                <a:solidFill>
                  <a:srgbClr val="FFFFFF"/>
                </a:solidFill>
                <a:latin typeface="Source Sans Pro"/>
                <a:ea typeface="Source Sans Pro"/>
                <a:cs typeface="Source Sans Pro"/>
                <a:sym typeface="Source Sans Pro"/>
              </a:defRPr>
            </a:lvl1pPr>
            <a:lvl2pPr lvl="1" rtl="0">
              <a:buNone/>
              <a:defRPr>
                <a:solidFill>
                  <a:srgbClr val="FFFFFF"/>
                </a:solidFill>
                <a:latin typeface="Source Sans Pro"/>
                <a:ea typeface="Source Sans Pro"/>
                <a:cs typeface="Source Sans Pro"/>
                <a:sym typeface="Source Sans Pro"/>
              </a:defRPr>
            </a:lvl2pPr>
            <a:lvl3pPr lvl="2" rtl="0">
              <a:buNone/>
              <a:defRPr>
                <a:solidFill>
                  <a:srgbClr val="FFFFFF"/>
                </a:solidFill>
                <a:latin typeface="Source Sans Pro"/>
                <a:ea typeface="Source Sans Pro"/>
                <a:cs typeface="Source Sans Pro"/>
                <a:sym typeface="Source Sans Pro"/>
              </a:defRPr>
            </a:lvl3pPr>
            <a:lvl4pPr lvl="3" rtl="0">
              <a:buNone/>
              <a:defRPr>
                <a:solidFill>
                  <a:srgbClr val="FFFFFF"/>
                </a:solidFill>
                <a:latin typeface="Source Sans Pro"/>
                <a:ea typeface="Source Sans Pro"/>
                <a:cs typeface="Source Sans Pro"/>
                <a:sym typeface="Source Sans Pro"/>
              </a:defRPr>
            </a:lvl4pPr>
            <a:lvl5pPr lvl="4" rtl="0">
              <a:buNone/>
              <a:defRPr>
                <a:solidFill>
                  <a:srgbClr val="FFFFFF"/>
                </a:solidFill>
                <a:latin typeface="Source Sans Pro"/>
                <a:ea typeface="Source Sans Pro"/>
                <a:cs typeface="Source Sans Pro"/>
                <a:sym typeface="Source Sans Pro"/>
              </a:defRPr>
            </a:lvl5pPr>
            <a:lvl6pPr lvl="5" rtl="0">
              <a:buNone/>
              <a:defRPr>
                <a:solidFill>
                  <a:srgbClr val="FFFFFF"/>
                </a:solidFill>
                <a:latin typeface="Source Sans Pro"/>
                <a:ea typeface="Source Sans Pro"/>
                <a:cs typeface="Source Sans Pro"/>
                <a:sym typeface="Source Sans Pro"/>
              </a:defRPr>
            </a:lvl6pPr>
            <a:lvl7pPr lvl="6" rtl="0">
              <a:buNone/>
              <a:defRPr>
                <a:solidFill>
                  <a:srgbClr val="FFFFFF"/>
                </a:solidFill>
                <a:latin typeface="Source Sans Pro"/>
                <a:ea typeface="Source Sans Pro"/>
                <a:cs typeface="Source Sans Pro"/>
                <a:sym typeface="Source Sans Pro"/>
              </a:defRPr>
            </a:lvl7pPr>
            <a:lvl8pPr lvl="7" rtl="0">
              <a:buNone/>
              <a:defRPr>
                <a:solidFill>
                  <a:srgbClr val="FFFFFF"/>
                </a:solidFill>
                <a:latin typeface="Source Sans Pro"/>
                <a:ea typeface="Source Sans Pro"/>
                <a:cs typeface="Source Sans Pro"/>
                <a:sym typeface="Source Sans Pro"/>
              </a:defRPr>
            </a:lvl8pPr>
            <a:lvl9pPr lvl="8" rtl="0">
              <a:buNone/>
              <a:defRPr>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r>
              <a:rPr lang="en"/>
              <a:t> </a:t>
            </a:r>
            <a:endParaRPr/>
          </a:p>
        </p:txBody>
      </p:sp>
      <p:cxnSp>
        <p:nvCxnSpPr>
          <p:cNvPr id="181" name="Google Shape;181;p19"/>
          <p:cNvCxnSpPr/>
          <p:nvPr/>
        </p:nvCxnSpPr>
        <p:spPr>
          <a:xfrm>
            <a:off x="0" y="2283475"/>
            <a:ext cx="8945100" cy="0"/>
          </a:xfrm>
          <a:prstGeom prst="straightConnector1">
            <a:avLst/>
          </a:prstGeom>
          <a:noFill/>
          <a:ln cap="flat" cmpd="sng" w="9525">
            <a:solidFill>
              <a:srgbClr val="999999"/>
            </a:solidFill>
            <a:prstDash val="solid"/>
            <a:round/>
            <a:headEnd len="med" w="med" type="none"/>
            <a:tailEnd len="med" w="med" type="none"/>
          </a:ln>
        </p:spPr>
      </p:cxnSp>
      <p:pic>
        <p:nvPicPr>
          <p:cNvPr id="182" name="Google Shape;182;p19"/>
          <p:cNvPicPr preferRelativeResize="0"/>
          <p:nvPr/>
        </p:nvPicPr>
        <p:blipFill rotWithShape="1">
          <a:blip r:embed="rId2">
            <a:alphaModFix/>
          </a:blip>
          <a:srcRect b="0" l="9143" r="1386" t="0"/>
          <a:stretch/>
        </p:blipFill>
        <p:spPr>
          <a:xfrm>
            <a:off x="6076950" y="0"/>
            <a:ext cx="3067050" cy="5143500"/>
          </a:xfrm>
          <a:prstGeom prst="rect">
            <a:avLst/>
          </a:prstGeom>
          <a:noFill/>
          <a:ln>
            <a:noFill/>
          </a:ln>
        </p:spPr>
      </p:pic>
      <p:sp>
        <p:nvSpPr>
          <p:cNvPr id="183" name="Google Shape;183;p19"/>
          <p:cNvSpPr txBox="1"/>
          <p:nvPr>
            <p:ph type="title"/>
          </p:nvPr>
        </p:nvSpPr>
        <p:spPr>
          <a:xfrm>
            <a:off x="462525" y="775925"/>
            <a:ext cx="50877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184" name="Google Shape;184;p19"/>
          <p:cNvSpPr txBox="1"/>
          <p:nvPr>
            <p:ph idx="1" type="subTitle"/>
          </p:nvPr>
        </p:nvSpPr>
        <p:spPr>
          <a:xfrm>
            <a:off x="576700" y="590550"/>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5" name="Google Shape;185;p19"/>
          <p:cNvSpPr txBox="1"/>
          <p:nvPr>
            <p:ph idx="2" type="body"/>
          </p:nvPr>
        </p:nvSpPr>
        <p:spPr>
          <a:xfrm>
            <a:off x="694525" y="2536775"/>
            <a:ext cx="4942800" cy="2306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3 1 1 1 1 1">
  <p:cSld name="TITLE_1_3_1_1_1_1_1">
    <p:bg>
      <p:bgPr>
        <a:solidFill>
          <a:schemeClr val="lt1"/>
        </a:solidFill>
      </p:bgPr>
    </p:bg>
    <p:spTree>
      <p:nvGrpSpPr>
        <p:cNvPr id="186" name="Shape 186"/>
        <p:cNvGrpSpPr/>
        <p:nvPr/>
      </p:nvGrpSpPr>
      <p:grpSpPr>
        <a:xfrm>
          <a:off x="0" y="0"/>
          <a:ext cx="0" cy="0"/>
          <a:chOff x="0" y="0"/>
          <a:chExt cx="0" cy="0"/>
        </a:xfrm>
      </p:grpSpPr>
      <p:sp>
        <p:nvSpPr>
          <p:cNvPr id="187" name="Google Shape;187;p20"/>
          <p:cNvSpPr txBox="1"/>
          <p:nvPr>
            <p:ph idx="12" type="sldNum"/>
          </p:nvPr>
        </p:nvSpPr>
        <p:spPr>
          <a:xfrm>
            <a:off x="8498000" y="264302"/>
            <a:ext cx="548700" cy="302700"/>
          </a:xfrm>
          <a:prstGeom prst="rect">
            <a:avLst/>
          </a:prstGeom>
        </p:spPr>
        <p:txBody>
          <a:bodyPr anchorCtr="0" anchor="ctr" bIns="91425" lIns="91425" spcFirstLastPara="1" rIns="91425" wrap="square" tIns="91425">
            <a:normAutofit fontScale="92500" lnSpcReduction="20000"/>
          </a:bodyPr>
          <a:lstStyle>
            <a:lvl1pPr lvl="0" rtl="0">
              <a:buNone/>
              <a:defRPr>
                <a:solidFill>
                  <a:srgbClr val="FFFFFF"/>
                </a:solidFill>
                <a:latin typeface="Source Sans Pro"/>
                <a:ea typeface="Source Sans Pro"/>
                <a:cs typeface="Source Sans Pro"/>
                <a:sym typeface="Source Sans Pro"/>
              </a:defRPr>
            </a:lvl1pPr>
            <a:lvl2pPr lvl="1" rtl="0">
              <a:buNone/>
              <a:defRPr>
                <a:solidFill>
                  <a:srgbClr val="FFFFFF"/>
                </a:solidFill>
                <a:latin typeface="Source Sans Pro"/>
                <a:ea typeface="Source Sans Pro"/>
                <a:cs typeface="Source Sans Pro"/>
                <a:sym typeface="Source Sans Pro"/>
              </a:defRPr>
            </a:lvl2pPr>
            <a:lvl3pPr lvl="2" rtl="0">
              <a:buNone/>
              <a:defRPr>
                <a:solidFill>
                  <a:srgbClr val="FFFFFF"/>
                </a:solidFill>
                <a:latin typeface="Source Sans Pro"/>
                <a:ea typeface="Source Sans Pro"/>
                <a:cs typeface="Source Sans Pro"/>
                <a:sym typeface="Source Sans Pro"/>
              </a:defRPr>
            </a:lvl3pPr>
            <a:lvl4pPr lvl="3" rtl="0">
              <a:buNone/>
              <a:defRPr>
                <a:solidFill>
                  <a:srgbClr val="FFFFFF"/>
                </a:solidFill>
                <a:latin typeface="Source Sans Pro"/>
                <a:ea typeface="Source Sans Pro"/>
                <a:cs typeface="Source Sans Pro"/>
                <a:sym typeface="Source Sans Pro"/>
              </a:defRPr>
            </a:lvl4pPr>
            <a:lvl5pPr lvl="4" rtl="0">
              <a:buNone/>
              <a:defRPr>
                <a:solidFill>
                  <a:srgbClr val="FFFFFF"/>
                </a:solidFill>
                <a:latin typeface="Source Sans Pro"/>
                <a:ea typeface="Source Sans Pro"/>
                <a:cs typeface="Source Sans Pro"/>
                <a:sym typeface="Source Sans Pro"/>
              </a:defRPr>
            </a:lvl5pPr>
            <a:lvl6pPr lvl="5" rtl="0">
              <a:buNone/>
              <a:defRPr>
                <a:solidFill>
                  <a:srgbClr val="FFFFFF"/>
                </a:solidFill>
                <a:latin typeface="Source Sans Pro"/>
                <a:ea typeface="Source Sans Pro"/>
                <a:cs typeface="Source Sans Pro"/>
                <a:sym typeface="Source Sans Pro"/>
              </a:defRPr>
            </a:lvl6pPr>
            <a:lvl7pPr lvl="6" rtl="0">
              <a:buNone/>
              <a:defRPr>
                <a:solidFill>
                  <a:srgbClr val="FFFFFF"/>
                </a:solidFill>
                <a:latin typeface="Source Sans Pro"/>
                <a:ea typeface="Source Sans Pro"/>
                <a:cs typeface="Source Sans Pro"/>
                <a:sym typeface="Source Sans Pro"/>
              </a:defRPr>
            </a:lvl7pPr>
            <a:lvl8pPr lvl="7" rtl="0">
              <a:buNone/>
              <a:defRPr>
                <a:solidFill>
                  <a:srgbClr val="FFFFFF"/>
                </a:solidFill>
                <a:latin typeface="Source Sans Pro"/>
                <a:ea typeface="Source Sans Pro"/>
                <a:cs typeface="Source Sans Pro"/>
                <a:sym typeface="Source Sans Pro"/>
              </a:defRPr>
            </a:lvl8pPr>
            <a:lvl9pPr lvl="8" rtl="0">
              <a:buNone/>
              <a:defRPr>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r>
              <a:rPr lang="en"/>
              <a:t> </a:t>
            </a:r>
            <a:endParaRPr/>
          </a:p>
        </p:txBody>
      </p:sp>
      <p:sp>
        <p:nvSpPr>
          <p:cNvPr id="188" name="Google Shape;188;p20"/>
          <p:cNvSpPr/>
          <p:nvPr/>
        </p:nvSpPr>
        <p:spPr>
          <a:xfrm>
            <a:off x="3238500" y="2117250"/>
            <a:ext cx="6419700" cy="14970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 name="Google Shape;189;p20"/>
          <p:cNvCxnSpPr/>
          <p:nvPr/>
        </p:nvCxnSpPr>
        <p:spPr>
          <a:xfrm>
            <a:off x="-20100" y="1675650"/>
            <a:ext cx="9184200" cy="0"/>
          </a:xfrm>
          <a:prstGeom prst="straightConnector1">
            <a:avLst/>
          </a:prstGeom>
          <a:noFill/>
          <a:ln cap="flat" cmpd="sng" w="9525">
            <a:solidFill>
              <a:srgbClr val="999999"/>
            </a:solidFill>
            <a:prstDash val="solid"/>
            <a:round/>
            <a:headEnd len="med" w="med" type="none"/>
            <a:tailEnd len="med" w="med" type="none"/>
          </a:ln>
        </p:spPr>
      </p:cxnSp>
      <p:sp>
        <p:nvSpPr>
          <p:cNvPr id="190" name="Google Shape;190;p20"/>
          <p:cNvSpPr txBox="1"/>
          <p:nvPr>
            <p:ph type="title"/>
          </p:nvPr>
        </p:nvSpPr>
        <p:spPr>
          <a:xfrm>
            <a:off x="462525" y="775925"/>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191" name="Google Shape;191;p20"/>
          <p:cNvSpPr txBox="1"/>
          <p:nvPr>
            <p:ph idx="1" type="subTitle"/>
          </p:nvPr>
        </p:nvSpPr>
        <p:spPr>
          <a:xfrm>
            <a:off x="576700" y="590550"/>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2" name="Google Shape;192;p20"/>
          <p:cNvSpPr txBox="1"/>
          <p:nvPr>
            <p:ph idx="2" type="body"/>
          </p:nvPr>
        </p:nvSpPr>
        <p:spPr>
          <a:xfrm>
            <a:off x="3665900" y="2299950"/>
            <a:ext cx="4901400" cy="1101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cxnSp>
        <p:nvCxnSpPr>
          <p:cNvPr id="19" name="Google Shape;19;p3"/>
          <p:cNvCxnSpPr/>
          <p:nvPr/>
        </p:nvCxnSpPr>
        <p:spPr>
          <a:xfrm>
            <a:off x="0" y="3523275"/>
            <a:ext cx="6172200" cy="0"/>
          </a:xfrm>
          <a:prstGeom prst="straightConnector1">
            <a:avLst/>
          </a:prstGeom>
          <a:noFill/>
          <a:ln cap="flat" cmpd="sng" w="9525">
            <a:solidFill>
              <a:srgbClr val="999999"/>
            </a:solidFill>
            <a:prstDash val="solid"/>
            <a:round/>
            <a:headEnd len="med" w="med" type="none"/>
            <a:tailEnd len="med" w="med" type="none"/>
          </a:ln>
        </p:spPr>
      </p:cxnSp>
      <p:cxnSp>
        <p:nvCxnSpPr>
          <p:cNvPr id="20" name="Google Shape;20;p3"/>
          <p:cNvCxnSpPr/>
          <p:nvPr/>
        </p:nvCxnSpPr>
        <p:spPr>
          <a:xfrm>
            <a:off x="0" y="2314575"/>
            <a:ext cx="5734200" cy="0"/>
          </a:xfrm>
          <a:prstGeom prst="straightConnector1">
            <a:avLst/>
          </a:prstGeom>
          <a:noFill/>
          <a:ln cap="flat" cmpd="sng" w="9525">
            <a:solidFill>
              <a:srgbClr val="999999"/>
            </a:solidFill>
            <a:prstDash val="solid"/>
            <a:round/>
            <a:headEnd len="med" w="med" type="none"/>
            <a:tailEnd len="med" w="med" type="none"/>
          </a:ln>
        </p:spPr>
      </p:cxnSp>
      <p:sp>
        <p:nvSpPr>
          <p:cNvPr id="21" name="Google Shape;21;p3"/>
          <p:cNvSpPr/>
          <p:nvPr/>
        </p:nvSpPr>
        <p:spPr>
          <a:xfrm>
            <a:off x="5715000" y="0"/>
            <a:ext cx="3429000" cy="5143500"/>
          </a:xfrm>
          <a:prstGeom prst="rect">
            <a:avLst/>
          </a:prstGeom>
          <a:solidFill>
            <a:srgbClr val="7575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 name="Google Shape;22;p3"/>
          <p:cNvPicPr preferRelativeResize="0"/>
          <p:nvPr/>
        </p:nvPicPr>
        <p:blipFill rotWithShape="1">
          <a:blip r:embed="rId2">
            <a:alphaModFix/>
          </a:blip>
          <a:srcRect b="0" l="26919" r="28643" t="0"/>
          <a:stretch/>
        </p:blipFill>
        <p:spPr>
          <a:xfrm>
            <a:off x="5715000" y="0"/>
            <a:ext cx="3429000" cy="5143500"/>
          </a:xfrm>
          <a:prstGeom prst="rect">
            <a:avLst/>
          </a:prstGeom>
          <a:noFill/>
          <a:ln>
            <a:noFill/>
          </a:ln>
        </p:spPr>
      </p:pic>
      <p:pic>
        <p:nvPicPr>
          <p:cNvPr id="23" name="Google Shape;23;p3"/>
          <p:cNvPicPr preferRelativeResize="0"/>
          <p:nvPr/>
        </p:nvPicPr>
        <p:blipFill>
          <a:blip r:embed="rId3">
            <a:alphaModFix/>
          </a:blip>
          <a:stretch>
            <a:fillRect/>
          </a:stretch>
        </p:blipFill>
        <p:spPr>
          <a:xfrm>
            <a:off x="69850" y="54292"/>
            <a:ext cx="693775" cy="536249"/>
          </a:xfrm>
          <a:prstGeom prst="rect">
            <a:avLst/>
          </a:prstGeom>
          <a:noFill/>
          <a:ln>
            <a:noFill/>
          </a:ln>
        </p:spPr>
      </p:pic>
      <p:sp>
        <p:nvSpPr>
          <p:cNvPr id="24" name="Google Shape;24;p3"/>
          <p:cNvSpPr txBox="1"/>
          <p:nvPr>
            <p:ph type="title"/>
          </p:nvPr>
        </p:nvSpPr>
        <p:spPr>
          <a:xfrm>
            <a:off x="704550" y="478625"/>
            <a:ext cx="4325100" cy="129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500"/>
              <a:buFont typeface="Archivo"/>
              <a:buNone/>
              <a:defRPr b="1" sz="3500">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 name="Google Shape;25;p3"/>
          <p:cNvSpPr txBox="1"/>
          <p:nvPr>
            <p:ph idx="1" type="subTitle"/>
          </p:nvPr>
        </p:nvSpPr>
        <p:spPr>
          <a:xfrm>
            <a:off x="812825" y="1714350"/>
            <a:ext cx="4773000" cy="3537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Archivo Light"/>
              <a:buNone/>
              <a:defRPr>
                <a:latin typeface="Archivo Light"/>
                <a:ea typeface="Archivo Light"/>
                <a:cs typeface="Archivo Light"/>
                <a:sym typeface="Archiv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2" type="body"/>
          </p:nvPr>
        </p:nvSpPr>
        <p:spPr>
          <a:xfrm>
            <a:off x="948750" y="3658825"/>
            <a:ext cx="4274700" cy="876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Archivo Light"/>
              <a:buChar char="●"/>
              <a:defRPr>
                <a:latin typeface="Archivo Light"/>
                <a:ea typeface="Archivo Light"/>
                <a:cs typeface="Archivo Light"/>
                <a:sym typeface="Archivo Light"/>
              </a:defRPr>
            </a:lvl1pPr>
            <a:lvl2pPr indent="-317500" lvl="1" marL="914400">
              <a:spcBef>
                <a:spcPts val="0"/>
              </a:spcBef>
              <a:spcAft>
                <a:spcPts val="0"/>
              </a:spcAft>
              <a:buSzPts val="1400"/>
              <a:buFont typeface="Archivo Light"/>
              <a:buChar char="○"/>
              <a:defRPr>
                <a:latin typeface="Archivo Light"/>
                <a:ea typeface="Archivo Light"/>
                <a:cs typeface="Archivo Light"/>
                <a:sym typeface="Archivo Light"/>
              </a:defRPr>
            </a:lvl2pPr>
            <a:lvl3pPr indent="-317500" lvl="2" marL="1371600">
              <a:spcBef>
                <a:spcPts val="0"/>
              </a:spcBef>
              <a:spcAft>
                <a:spcPts val="0"/>
              </a:spcAft>
              <a:buSzPts val="1400"/>
              <a:buFont typeface="Archivo Light"/>
              <a:buChar char="■"/>
              <a:defRPr>
                <a:latin typeface="Archivo Light"/>
                <a:ea typeface="Archivo Light"/>
                <a:cs typeface="Archivo Light"/>
                <a:sym typeface="Archivo Light"/>
              </a:defRPr>
            </a:lvl3pPr>
            <a:lvl4pPr indent="-317500" lvl="3" marL="1828800">
              <a:spcBef>
                <a:spcPts val="0"/>
              </a:spcBef>
              <a:spcAft>
                <a:spcPts val="0"/>
              </a:spcAft>
              <a:buSzPts val="1400"/>
              <a:buFont typeface="Archivo Light"/>
              <a:buChar char="●"/>
              <a:defRPr>
                <a:latin typeface="Archivo Light"/>
                <a:ea typeface="Archivo Light"/>
                <a:cs typeface="Archivo Light"/>
                <a:sym typeface="Archivo Light"/>
              </a:defRPr>
            </a:lvl4pPr>
            <a:lvl5pPr indent="-317500" lvl="4" marL="2286000">
              <a:spcBef>
                <a:spcPts val="0"/>
              </a:spcBef>
              <a:spcAft>
                <a:spcPts val="0"/>
              </a:spcAft>
              <a:buSzPts val="1400"/>
              <a:buFont typeface="Archivo Light"/>
              <a:buChar char="○"/>
              <a:defRPr>
                <a:latin typeface="Archivo Light"/>
                <a:ea typeface="Archivo Light"/>
                <a:cs typeface="Archivo Light"/>
                <a:sym typeface="Archivo Light"/>
              </a:defRPr>
            </a:lvl5pPr>
            <a:lvl6pPr indent="-317500" lvl="5" marL="2743200">
              <a:spcBef>
                <a:spcPts val="0"/>
              </a:spcBef>
              <a:spcAft>
                <a:spcPts val="0"/>
              </a:spcAft>
              <a:buSzPts val="1400"/>
              <a:buFont typeface="Archivo Light"/>
              <a:buChar char="■"/>
              <a:defRPr>
                <a:latin typeface="Archivo Light"/>
                <a:ea typeface="Archivo Light"/>
                <a:cs typeface="Archivo Light"/>
                <a:sym typeface="Archivo Light"/>
              </a:defRPr>
            </a:lvl6pPr>
            <a:lvl7pPr indent="-317500" lvl="6" marL="3200400">
              <a:spcBef>
                <a:spcPts val="0"/>
              </a:spcBef>
              <a:spcAft>
                <a:spcPts val="0"/>
              </a:spcAft>
              <a:buSzPts val="1400"/>
              <a:buFont typeface="Archivo Light"/>
              <a:buChar char="●"/>
              <a:defRPr>
                <a:latin typeface="Archivo Light"/>
                <a:ea typeface="Archivo Light"/>
                <a:cs typeface="Archivo Light"/>
                <a:sym typeface="Archivo Light"/>
              </a:defRPr>
            </a:lvl7pPr>
            <a:lvl8pPr indent="-317500" lvl="7" marL="3657600">
              <a:spcBef>
                <a:spcPts val="0"/>
              </a:spcBef>
              <a:spcAft>
                <a:spcPts val="0"/>
              </a:spcAft>
              <a:buSzPts val="1400"/>
              <a:buFont typeface="Archivo Light"/>
              <a:buChar char="○"/>
              <a:defRPr>
                <a:latin typeface="Archivo Light"/>
                <a:ea typeface="Archivo Light"/>
                <a:cs typeface="Archivo Light"/>
                <a:sym typeface="Archivo Light"/>
              </a:defRPr>
            </a:lvl8pPr>
            <a:lvl9pPr indent="-317500" lvl="8" marL="4114800">
              <a:spcBef>
                <a:spcPts val="0"/>
              </a:spcBef>
              <a:spcAft>
                <a:spcPts val="0"/>
              </a:spcAft>
              <a:buSzPts val="1400"/>
              <a:buFont typeface="Archivo Light"/>
              <a:buChar char="■"/>
              <a:defRPr>
                <a:latin typeface="Archivo Light"/>
                <a:ea typeface="Archivo Light"/>
                <a:cs typeface="Archivo Light"/>
                <a:sym typeface="Archivo Ligh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3 1 1 1 1 1 1">
  <p:cSld name="TITLE_1_3_1_1_1_1_1_1">
    <p:bg>
      <p:bgPr>
        <a:solidFill>
          <a:schemeClr val="lt1"/>
        </a:solidFill>
      </p:bgPr>
    </p:bg>
    <p:spTree>
      <p:nvGrpSpPr>
        <p:cNvPr id="193" name="Shape 193"/>
        <p:cNvGrpSpPr/>
        <p:nvPr/>
      </p:nvGrpSpPr>
      <p:grpSpPr>
        <a:xfrm>
          <a:off x="0" y="0"/>
          <a:ext cx="0" cy="0"/>
          <a:chOff x="0" y="0"/>
          <a:chExt cx="0" cy="0"/>
        </a:xfrm>
      </p:grpSpPr>
      <p:sp>
        <p:nvSpPr>
          <p:cNvPr id="194" name="Google Shape;194;p21"/>
          <p:cNvSpPr txBox="1"/>
          <p:nvPr>
            <p:ph idx="12" type="sldNum"/>
          </p:nvPr>
        </p:nvSpPr>
        <p:spPr>
          <a:xfrm>
            <a:off x="8498000" y="264302"/>
            <a:ext cx="548700" cy="302700"/>
          </a:xfrm>
          <a:prstGeom prst="rect">
            <a:avLst/>
          </a:prstGeom>
        </p:spPr>
        <p:txBody>
          <a:bodyPr anchorCtr="0" anchor="ctr" bIns="91425" lIns="91425" spcFirstLastPara="1" rIns="91425" wrap="square" tIns="91425">
            <a:normAutofit fontScale="92500" lnSpcReduction="20000"/>
          </a:bodyPr>
          <a:lstStyle>
            <a:lvl1pPr lvl="0" rtl="0">
              <a:buNone/>
              <a:defRPr>
                <a:solidFill>
                  <a:srgbClr val="FFFFFF"/>
                </a:solidFill>
                <a:latin typeface="Source Sans Pro"/>
                <a:ea typeface="Source Sans Pro"/>
                <a:cs typeface="Source Sans Pro"/>
                <a:sym typeface="Source Sans Pro"/>
              </a:defRPr>
            </a:lvl1pPr>
            <a:lvl2pPr lvl="1" rtl="0">
              <a:buNone/>
              <a:defRPr>
                <a:solidFill>
                  <a:srgbClr val="FFFFFF"/>
                </a:solidFill>
                <a:latin typeface="Source Sans Pro"/>
                <a:ea typeface="Source Sans Pro"/>
                <a:cs typeface="Source Sans Pro"/>
                <a:sym typeface="Source Sans Pro"/>
              </a:defRPr>
            </a:lvl2pPr>
            <a:lvl3pPr lvl="2" rtl="0">
              <a:buNone/>
              <a:defRPr>
                <a:solidFill>
                  <a:srgbClr val="FFFFFF"/>
                </a:solidFill>
                <a:latin typeface="Source Sans Pro"/>
                <a:ea typeface="Source Sans Pro"/>
                <a:cs typeface="Source Sans Pro"/>
                <a:sym typeface="Source Sans Pro"/>
              </a:defRPr>
            </a:lvl3pPr>
            <a:lvl4pPr lvl="3" rtl="0">
              <a:buNone/>
              <a:defRPr>
                <a:solidFill>
                  <a:srgbClr val="FFFFFF"/>
                </a:solidFill>
                <a:latin typeface="Source Sans Pro"/>
                <a:ea typeface="Source Sans Pro"/>
                <a:cs typeface="Source Sans Pro"/>
                <a:sym typeface="Source Sans Pro"/>
              </a:defRPr>
            </a:lvl4pPr>
            <a:lvl5pPr lvl="4" rtl="0">
              <a:buNone/>
              <a:defRPr>
                <a:solidFill>
                  <a:srgbClr val="FFFFFF"/>
                </a:solidFill>
                <a:latin typeface="Source Sans Pro"/>
                <a:ea typeface="Source Sans Pro"/>
                <a:cs typeface="Source Sans Pro"/>
                <a:sym typeface="Source Sans Pro"/>
              </a:defRPr>
            </a:lvl5pPr>
            <a:lvl6pPr lvl="5" rtl="0">
              <a:buNone/>
              <a:defRPr>
                <a:solidFill>
                  <a:srgbClr val="FFFFFF"/>
                </a:solidFill>
                <a:latin typeface="Source Sans Pro"/>
                <a:ea typeface="Source Sans Pro"/>
                <a:cs typeface="Source Sans Pro"/>
                <a:sym typeface="Source Sans Pro"/>
              </a:defRPr>
            </a:lvl6pPr>
            <a:lvl7pPr lvl="6" rtl="0">
              <a:buNone/>
              <a:defRPr>
                <a:solidFill>
                  <a:srgbClr val="FFFFFF"/>
                </a:solidFill>
                <a:latin typeface="Source Sans Pro"/>
                <a:ea typeface="Source Sans Pro"/>
                <a:cs typeface="Source Sans Pro"/>
                <a:sym typeface="Source Sans Pro"/>
              </a:defRPr>
            </a:lvl7pPr>
            <a:lvl8pPr lvl="7" rtl="0">
              <a:buNone/>
              <a:defRPr>
                <a:solidFill>
                  <a:srgbClr val="FFFFFF"/>
                </a:solidFill>
                <a:latin typeface="Source Sans Pro"/>
                <a:ea typeface="Source Sans Pro"/>
                <a:cs typeface="Source Sans Pro"/>
                <a:sym typeface="Source Sans Pro"/>
              </a:defRPr>
            </a:lvl8pPr>
            <a:lvl9pPr lvl="8" rtl="0">
              <a:buNone/>
              <a:defRPr>
                <a:solidFill>
                  <a:srgbClr val="FFFFFF"/>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r>
              <a:rPr lang="en"/>
              <a:t> </a:t>
            </a:r>
            <a:endParaRPr/>
          </a:p>
        </p:txBody>
      </p:sp>
      <p:sp>
        <p:nvSpPr>
          <p:cNvPr id="195" name="Google Shape;195;p21"/>
          <p:cNvSpPr txBox="1"/>
          <p:nvPr/>
        </p:nvSpPr>
        <p:spPr>
          <a:xfrm>
            <a:off x="1666800" y="1989157"/>
            <a:ext cx="6331500" cy="13281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None/>
            </a:pPr>
            <a:r>
              <a:rPr b="1" lang="en" sz="4300">
                <a:solidFill>
                  <a:schemeClr val="dk1"/>
                </a:solidFill>
                <a:latin typeface="Archivo"/>
                <a:ea typeface="Archivo"/>
                <a:cs typeface="Archivo"/>
                <a:sym typeface="Archivo"/>
              </a:rPr>
              <a:t>Thank you!</a:t>
            </a:r>
            <a:endParaRPr b="1" sz="4300">
              <a:solidFill>
                <a:schemeClr val="dk1"/>
              </a:solidFill>
              <a:latin typeface="Archivo"/>
              <a:ea typeface="Archivo"/>
              <a:cs typeface="Archivo"/>
              <a:sym typeface="Archivo"/>
            </a:endParaRPr>
          </a:p>
        </p:txBody>
      </p:sp>
      <p:sp>
        <p:nvSpPr>
          <p:cNvPr id="196" name="Google Shape;196;p21"/>
          <p:cNvSpPr/>
          <p:nvPr/>
        </p:nvSpPr>
        <p:spPr>
          <a:xfrm>
            <a:off x="-3086125" y="412350"/>
            <a:ext cx="4318800" cy="43188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21"/>
          <p:cNvPicPr preferRelativeResize="0"/>
          <p:nvPr/>
        </p:nvPicPr>
        <p:blipFill>
          <a:blip r:embed="rId2">
            <a:alphaModFix/>
          </a:blip>
          <a:stretch>
            <a:fillRect/>
          </a:stretch>
        </p:blipFill>
        <p:spPr>
          <a:xfrm>
            <a:off x="1307325" y="1578288"/>
            <a:ext cx="1853076" cy="1432326"/>
          </a:xfrm>
          <a:prstGeom prst="rect">
            <a:avLst/>
          </a:prstGeom>
          <a:noFill/>
          <a:ln>
            <a:noFill/>
          </a:ln>
        </p:spPr>
      </p:pic>
      <p:cxnSp>
        <p:nvCxnSpPr>
          <p:cNvPr id="198" name="Google Shape;198;p21"/>
          <p:cNvCxnSpPr/>
          <p:nvPr/>
        </p:nvCxnSpPr>
        <p:spPr>
          <a:xfrm>
            <a:off x="-20100" y="4731150"/>
            <a:ext cx="9184200" cy="0"/>
          </a:xfrm>
          <a:prstGeom prst="straightConnector1">
            <a:avLst/>
          </a:prstGeom>
          <a:noFill/>
          <a:ln cap="flat" cmpd="sng" w="9525">
            <a:solidFill>
              <a:srgbClr val="999999"/>
            </a:solidFill>
            <a:prstDash val="solid"/>
            <a:round/>
            <a:headEnd len="med" w="med" type="none"/>
            <a:tailEnd len="med" w="med" type="none"/>
          </a:ln>
        </p:spPr>
      </p:cxnSp>
      <p:cxnSp>
        <p:nvCxnSpPr>
          <p:cNvPr id="199" name="Google Shape;199;p21"/>
          <p:cNvCxnSpPr/>
          <p:nvPr/>
        </p:nvCxnSpPr>
        <p:spPr>
          <a:xfrm>
            <a:off x="1096125" y="3328425"/>
            <a:ext cx="9184200" cy="0"/>
          </a:xfrm>
          <a:prstGeom prst="straightConnector1">
            <a:avLst/>
          </a:prstGeom>
          <a:noFill/>
          <a:ln cap="flat" cmpd="sng" w="9525">
            <a:solidFill>
              <a:srgbClr val="999999"/>
            </a:solidFill>
            <a:prstDash val="solid"/>
            <a:round/>
            <a:headEnd len="med" w="med" type="none"/>
            <a:tailEnd len="med" w="med" type="none"/>
          </a:ln>
        </p:spPr>
      </p:cxnSp>
      <p:cxnSp>
        <p:nvCxnSpPr>
          <p:cNvPr id="200" name="Google Shape;200;p21"/>
          <p:cNvCxnSpPr/>
          <p:nvPr/>
        </p:nvCxnSpPr>
        <p:spPr>
          <a:xfrm>
            <a:off x="7228700" y="10725"/>
            <a:ext cx="0" cy="3317700"/>
          </a:xfrm>
          <a:prstGeom prst="straightConnector1">
            <a:avLst/>
          </a:prstGeom>
          <a:noFill/>
          <a:ln cap="flat" cmpd="sng" w="9525">
            <a:solidFill>
              <a:srgbClr val="999999"/>
            </a:solidFill>
            <a:prstDash val="solid"/>
            <a:round/>
            <a:headEnd len="med" w="med" type="none"/>
            <a:tailEnd len="med" w="med" type="none"/>
          </a:ln>
        </p:spPr>
      </p:cxnSp>
      <p:cxnSp>
        <p:nvCxnSpPr>
          <p:cNvPr id="201" name="Google Shape;201;p21"/>
          <p:cNvCxnSpPr/>
          <p:nvPr/>
        </p:nvCxnSpPr>
        <p:spPr>
          <a:xfrm>
            <a:off x="7761350" y="4731150"/>
            <a:ext cx="0" cy="57810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202" name="Shape 202"/>
        <p:cNvGrpSpPr/>
        <p:nvPr/>
      </p:nvGrpSpPr>
      <p:grpSpPr>
        <a:xfrm>
          <a:off x="0" y="0"/>
          <a:ext cx="0" cy="0"/>
          <a:chOff x="0" y="0"/>
          <a:chExt cx="0" cy="0"/>
        </a:xfrm>
      </p:grpSpPr>
      <p:sp>
        <p:nvSpPr>
          <p:cNvPr id="203" name="Google Shape;20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dk1"/>
        </a:solidFill>
      </p:bgPr>
    </p:bg>
    <p:spTree>
      <p:nvGrpSpPr>
        <p:cNvPr id="204" name="Shape 204"/>
        <p:cNvGrpSpPr/>
        <p:nvPr/>
      </p:nvGrpSpPr>
      <p:grpSpPr>
        <a:xfrm>
          <a:off x="0" y="0"/>
          <a:ext cx="0" cy="0"/>
          <a:chOff x="0" y="0"/>
          <a:chExt cx="0" cy="0"/>
        </a:xfrm>
      </p:grpSpPr>
      <p:pic>
        <p:nvPicPr>
          <p:cNvPr id="205" name="Google Shape;205;p23"/>
          <p:cNvPicPr preferRelativeResize="0"/>
          <p:nvPr/>
        </p:nvPicPr>
        <p:blipFill>
          <a:blip r:embed="rId2">
            <a:alphaModFix/>
          </a:blip>
          <a:stretch>
            <a:fillRect/>
          </a:stretch>
        </p:blipFill>
        <p:spPr>
          <a:xfrm>
            <a:off x="69850" y="54292"/>
            <a:ext cx="693775" cy="536249"/>
          </a:xfrm>
          <a:prstGeom prst="rect">
            <a:avLst/>
          </a:prstGeom>
          <a:noFill/>
          <a:ln>
            <a:noFill/>
          </a:ln>
        </p:spPr>
      </p:pic>
      <p:pic>
        <p:nvPicPr>
          <p:cNvPr id="206" name="Google Shape;206;p23"/>
          <p:cNvPicPr preferRelativeResize="0"/>
          <p:nvPr/>
        </p:nvPicPr>
        <p:blipFill>
          <a:blip r:embed="rId3">
            <a:alphaModFix/>
          </a:blip>
          <a:stretch>
            <a:fillRect/>
          </a:stretch>
        </p:blipFill>
        <p:spPr>
          <a:xfrm>
            <a:off x="389950" y="309150"/>
            <a:ext cx="312374" cy="107550"/>
          </a:xfrm>
          <a:prstGeom prst="rect">
            <a:avLst/>
          </a:prstGeom>
          <a:noFill/>
          <a:ln>
            <a:noFill/>
          </a:ln>
        </p:spPr>
      </p:pic>
      <p:sp>
        <p:nvSpPr>
          <p:cNvPr id="207" name="Google Shape;207;p23"/>
          <p:cNvSpPr/>
          <p:nvPr/>
        </p:nvSpPr>
        <p:spPr>
          <a:xfrm>
            <a:off x="-2631675" y="944700"/>
            <a:ext cx="3254100" cy="32541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txBox="1"/>
          <p:nvPr>
            <p:ph type="title"/>
          </p:nvPr>
        </p:nvSpPr>
        <p:spPr>
          <a:xfrm>
            <a:off x="1179200" y="2150875"/>
            <a:ext cx="6107100" cy="1101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Archivo"/>
              <a:buNone/>
              <a:defRPr b="1" sz="3500">
                <a:solidFill>
                  <a:schemeClr val="lt1"/>
                </a:solidFill>
                <a:latin typeface="Archivo"/>
                <a:ea typeface="Archivo"/>
                <a:cs typeface="Archivo"/>
                <a:sym typeface="Archivo"/>
              </a:defRPr>
            </a:lvl1pPr>
            <a:lvl2pPr lvl="1" rtl="0">
              <a:spcBef>
                <a:spcPts val="0"/>
              </a:spcBef>
              <a:spcAft>
                <a:spcPts val="0"/>
              </a:spcAft>
              <a:buSzPts val="1400"/>
              <a:buFont typeface="Archivo"/>
              <a:buNone/>
              <a:defRPr b="1">
                <a:latin typeface="Archivo"/>
                <a:ea typeface="Archivo"/>
                <a:cs typeface="Archivo"/>
                <a:sym typeface="Archivo"/>
              </a:defRPr>
            </a:lvl2pPr>
            <a:lvl3pPr lvl="2" rtl="0">
              <a:spcBef>
                <a:spcPts val="0"/>
              </a:spcBef>
              <a:spcAft>
                <a:spcPts val="0"/>
              </a:spcAft>
              <a:buSzPts val="1400"/>
              <a:buFont typeface="Archivo"/>
              <a:buNone/>
              <a:defRPr b="1">
                <a:latin typeface="Archivo"/>
                <a:ea typeface="Archivo"/>
                <a:cs typeface="Archivo"/>
                <a:sym typeface="Archivo"/>
              </a:defRPr>
            </a:lvl3pPr>
            <a:lvl4pPr lvl="3" rtl="0">
              <a:spcBef>
                <a:spcPts val="0"/>
              </a:spcBef>
              <a:spcAft>
                <a:spcPts val="0"/>
              </a:spcAft>
              <a:buSzPts val="1400"/>
              <a:buFont typeface="Archivo"/>
              <a:buNone/>
              <a:defRPr b="1">
                <a:latin typeface="Archivo"/>
                <a:ea typeface="Archivo"/>
                <a:cs typeface="Archivo"/>
                <a:sym typeface="Archivo"/>
              </a:defRPr>
            </a:lvl4pPr>
            <a:lvl5pPr lvl="4" rtl="0">
              <a:spcBef>
                <a:spcPts val="0"/>
              </a:spcBef>
              <a:spcAft>
                <a:spcPts val="0"/>
              </a:spcAft>
              <a:buSzPts val="1400"/>
              <a:buFont typeface="Archivo"/>
              <a:buNone/>
              <a:defRPr b="1">
                <a:latin typeface="Archivo"/>
                <a:ea typeface="Archivo"/>
                <a:cs typeface="Archivo"/>
                <a:sym typeface="Archivo"/>
              </a:defRPr>
            </a:lvl5pPr>
            <a:lvl6pPr lvl="5" rtl="0">
              <a:spcBef>
                <a:spcPts val="0"/>
              </a:spcBef>
              <a:spcAft>
                <a:spcPts val="0"/>
              </a:spcAft>
              <a:buSzPts val="1400"/>
              <a:buFont typeface="Archivo"/>
              <a:buNone/>
              <a:defRPr b="1">
                <a:latin typeface="Archivo"/>
                <a:ea typeface="Archivo"/>
                <a:cs typeface="Archivo"/>
                <a:sym typeface="Archivo"/>
              </a:defRPr>
            </a:lvl6pPr>
            <a:lvl7pPr lvl="6" rtl="0">
              <a:spcBef>
                <a:spcPts val="0"/>
              </a:spcBef>
              <a:spcAft>
                <a:spcPts val="0"/>
              </a:spcAft>
              <a:buSzPts val="1400"/>
              <a:buFont typeface="Archivo"/>
              <a:buNone/>
              <a:defRPr b="1">
                <a:latin typeface="Archivo"/>
                <a:ea typeface="Archivo"/>
                <a:cs typeface="Archivo"/>
                <a:sym typeface="Archivo"/>
              </a:defRPr>
            </a:lvl7pPr>
            <a:lvl8pPr lvl="7" rtl="0">
              <a:spcBef>
                <a:spcPts val="0"/>
              </a:spcBef>
              <a:spcAft>
                <a:spcPts val="0"/>
              </a:spcAft>
              <a:buSzPts val="1400"/>
              <a:buFont typeface="Archivo"/>
              <a:buNone/>
              <a:defRPr b="1">
                <a:latin typeface="Archivo"/>
                <a:ea typeface="Archivo"/>
                <a:cs typeface="Archivo"/>
                <a:sym typeface="Archivo"/>
              </a:defRPr>
            </a:lvl8pPr>
            <a:lvl9pPr lvl="8" rtl="0">
              <a:spcBef>
                <a:spcPts val="0"/>
              </a:spcBef>
              <a:spcAft>
                <a:spcPts val="0"/>
              </a:spcAft>
              <a:buSzPts val="1400"/>
              <a:buFont typeface="Archivo"/>
              <a:buNone/>
              <a:defRPr b="1">
                <a:latin typeface="Archivo"/>
                <a:ea typeface="Archivo"/>
                <a:cs typeface="Archivo"/>
                <a:sym typeface="Archiv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27" name="Shape 27"/>
        <p:cNvGrpSpPr/>
        <p:nvPr/>
      </p:nvGrpSpPr>
      <p:grpSpPr>
        <a:xfrm>
          <a:off x="0" y="0"/>
          <a:ext cx="0" cy="0"/>
          <a:chOff x="0" y="0"/>
          <a:chExt cx="0" cy="0"/>
        </a:xfrm>
      </p:grpSpPr>
      <p:pic>
        <p:nvPicPr>
          <p:cNvPr id="28" name="Google Shape;28;p4"/>
          <p:cNvPicPr preferRelativeResize="0"/>
          <p:nvPr/>
        </p:nvPicPr>
        <p:blipFill>
          <a:blip r:embed="rId2">
            <a:alphaModFix/>
          </a:blip>
          <a:stretch>
            <a:fillRect/>
          </a:stretch>
        </p:blipFill>
        <p:spPr>
          <a:xfrm>
            <a:off x="69850" y="54292"/>
            <a:ext cx="693775" cy="536249"/>
          </a:xfrm>
          <a:prstGeom prst="rect">
            <a:avLst/>
          </a:prstGeom>
          <a:noFill/>
          <a:ln>
            <a:noFill/>
          </a:ln>
        </p:spPr>
      </p:pic>
      <p:pic>
        <p:nvPicPr>
          <p:cNvPr id="29" name="Google Shape;29;p4"/>
          <p:cNvPicPr preferRelativeResize="0"/>
          <p:nvPr/>
        </p:nvPicPr>
        <p:blipFill>
          <a:blip r:embed="rId3">
            <a:alphaModFix/>
          </a:blip>
          <a:stretch>
            <a:fillRect/>
          </a:stretch>
        </p:blipFill>
        <p:spPr>
          <a:xfrm>
            <a:off x="389950" y="309150"/>
            <a:ext cx="312374" cy="107550"/>
          </a:xfrm>
          <a:prstGeom prst="rect">
            <a:avLst/>
          </a:prstGeom>
          <a:noFill/>
          <a:ln>
            <a:noFill/>
          </a:ln>
        </p:spPr>
      </p:pic>
      <p:sp>
        <p:nvSpPr>
          <p:cNvPr id="30" name="Google Shape;30;p4"/>
          <p:cNvSpPr/>
          <p:nvPr/>
        </p:nvSpPr>
        <p:spPr>
          <a:xfrm>
            <a:off x="-2631675" y="944700"/>
            <a:ext cx="3254100" cy="32541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txBox="1"/>
          <p:nvPr>
            <p:ph type="title"/>
          </p:nvPr>
        </p:nvSpPr>
        <p:spPr>
          <a:xfrm>
            <a:off x="1179200" y="2150875"/>
            <a:ext cx="6107100" cy="1101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500"/>
              <a:buFont typeface="Archivo"/>
              <a:buNone/>
              <a:defRPr b="1" sz="3500">
                <a:solidFill>
                  <a:schemeClr val="lt1"/>
                </a:solidFill>
                <a:latin typeface="Archivo"/>
                <a:ea typeface="Archivo"/>
                <a:cs typeface="Archivo"/>
                <a:sym typeface="Archivo"/>
              </a:defRPr>
            </a:lvl1pPr>
            <a:lvl2pPr lvl="1">
              <a:spcBef>
                <a:spcPts val="0"/>
              </a:spcBef>
              <a:spcAft>
                <a:spcPts val="0"/>
              </a:spcAft>
              <a:buSzPts val="1400"/>
              <a:buFont typeface="Archivo"/>
              <a:buNone/>
              <a:defRPr b="1">
                <a:latin typeface="Archivo"/>
                <a:ea typeface="Archivo"/>
                <a:cs typeface="Archivo"/>
                <a:sym typeface="Archivo"/>
              </a:defRPr>
            </a:lvl2pPr>
            <a:lvl3pPr lvl="2">
              <a:spcBef>
                <a:spcPts val="0"/>
              </a:spcBef>
              <a:spcAft>
                <a:spcPts val="0"/>
              </a:spcAft>
              <a:buSzPts val="1400"/>
              <a:buFont typeface="Archivo"/>
              <a:buNone/>
              <a:defRPr b="1">
                <a:latin typeface="Archivo"/>
                <a:ea typeface="Archivo"/>
                <a:cs typeface="Archivo"/>
                <a:sym typeface="Archivo"/>
              </a:defRPr>
            </a:lvl3pPr>
            <a:lvl4pPr lvl="3">
              <a:spcBef>
                <a:spcPts val="0"/>
              </a:spcBef>
              <a:spcAft>
                <a:spcPts val="0"/>
              </a:spcAft>
              <a:buSzPts val="1400"/>
              <a:buFont typeface="Archivo"/>
              <a:buNone/>
              <a:defRPr b="1">
                <a:latin typeface="Archivo"/>
                <a:ea typeface="Archivo"/>
                <a:cs typeface="Archivo"/>
                <a:sym typeface="Archivo"/>
              </a:defRPr>
            </a:lvl4pPr>
            <a:lvl5pPr lvl="4">
              <a:spcBef>
                <a:spcPts val="0"/>
              </a:spcBef>
              <a:spcAft>
                <a:spcPts val="0"/>
              </a:spcAft>
              <a:buSzPts val="1400"/>
              <a:buFont typeface="Archivo"/>
              <a:buNone/>
              <a:defRPr b="1">
                <a:latin typeface="Archivo"/>
                <a:ea typeface="Archivo"/>
                <a:cs typeface="Archivo"/>
                <a:sym typeface="Archivo"/>
              </a:defRPr>
            </a:lvl5pPr>
            <a:lvl6pPr lvl="5">
              <a:spcBef>
                <a:spcPts val="0"/>
              </a:spcBef>
              <a:spcAft>
                <a:spcPts val="0"/>
              </a:spcAft>
              <a:buSzPts val="1400"/>
              <a:buFont typeface="Archivo"/>
              <a:buNone/>
              <a:defRPr b="1">
                <a:latin typeface="Archivo"/>
                <a:ea typeface="Archivo"/>
                <a:cs typeface="Archivo"/>
                <a:sym typeface="Archivo"/>
              </a:defRPr>
            </a:lvl6pPr>
            <a:lvl7pPr lvl="6">
              <a:spcBef>
                <a:spcPts val="0"/>
              </a:spcBef>
              <a:spcAft>
                <a:spcPts val="0"/>
              </a:spcAft>
              <a:buSzPts val="1400"/>
              <a:buFont typeface="Archivo"/>
              <a:buNone/>
              <a:defRPr b="1">
                <a:latin typeface="Archivo"/>
                <a:ea typeface="Archivo"/>
                <a:cs typeface="Archivo"/>
                <a:sym typeface="Archivo"/>
              </a:defRPr>
            </a:lvl7pPr>
            <a:lvl8pPr lvl="7">
              <a:spcBef>
                <a:spcPts val="0"/>
              </a:spcBef>
              <a:spcAft>
                <a:spcPts val="0"/>
              </a:spcAft>
              <a:buSzPts val="1400"/>
              <a:buFont typeface="Archivo"/>
              <a:buNone/>
              <a:defRPr b="1">
                <a:latin typeface="Archivo"/>
                <a:ea typeface="Archivo"/>
                <a:cs typeface="Archivo"/>
                <a:sym typeface="Archivo"/>
              </a:defRPr>
            </a:lvl8pPr>
            <a:lvl9pPr lvl="8">
              <a:spcBef>
                <a:spcPts val="0"/>
              </a:spcBef>
              <a:spcAft>
                <a:spcPts val="0"/>
              </a:spcAft>
              <a:buSzPts val="1400"/>
              <a:buFont typeface="Archivo"/>
              <a:buNone/>
              <a:defRPr b="1">
                <a:latin typeface="Archivo"/>
                <a:ea typeface="Archivo"/>
                <a:cs typeface="Archivo"/>
                <a:sym typeface="Archiv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32" name="Shape 32"/>
        <p:cNvGrpSpPr/>
        <p:nvPr/>
      </p:nvGrpSpPr>
      <p:grpSpPr>
        <a:xfrm>
          <a:off x="0" y="0"/>
          <a:ext cx="0" cy="0"/>
          <a:chOff x="0" y="0"/>
          <a:chExt cx="0" cy="0"/>
        </a:xfrm>
      </p:grpSpPr>
      <p:cxnSp>
        <p:nvCxnSpPr>
          <p:cNvPr id="33" name="Google Shape;33;p5"/>
          <p:cNvCxnSpPr/>
          <p:nvPr/>
        </p:nvCxnSpPr>
        <p:spPr>
          <a:xfrm>
            <a:off x="-20100" y="1786325"/>
            <a:ext cx="9184200" cy="0"/>
          </a:xfrm>
          <a:prstGeom prst="straightConnector1">
            <a:avLst/>
          </a:prstGeom>
          <a:noFill/>
          <a:ln cap="flat" cmpd="sng" w="9525">
            <a:solidFill>
              <a:srgbClr val="999999"/>
            </a:solidFill>
            <a:prstDash val="solid"/>
            <a:round/>
            <a:headEnd len="med" w="med" type="none"/>
            <a:tailEnd len="med" w="med" type="none"/>
          </a:ln>
        </p:spPr>
      </p:cxnSp>
      <p:pic>
        <p:nvPicPr>
          <p:cNvPr id="34" name="Google Shape;34;p5"/>
          <p:cNvPicPr preferRelativeResize="0"/>
          <p:nvPr/>
        </p:nvPicPr>
        <p:blipFill>
          <a:blip r:embed="rId2">
            <a:alphaModFix/>
          </a:blip>
          <a:stretch>
            <a:fillRect/>
          </a:stretch>
        </p:blipFill>
        <p:spPr>
          <a:xfrm>
            <a:off x="69850" y="54292"/>
            <a:ext cx="693775" cy="536249"/>
          </a:xfrm>
          <a:prstGeom prst="rect">
            <a:avLst/>
          </a:prstGeom>
          <a:noFill/>
          <a:ln>
            <a:noFill/>
          </a:ln>
        </p:spPr>
      </p:pic>
      <p:sp>
        <p:nvSpPr>
          <p:cNvPr id="35" name="Google Shape;35;p5"/>
          <p:cNvSpPr/>
          <p:nvPr/>
        </p:nvSpPr>
        <p:spPr>
          <a:xfrm>
            <a:off x="0" y="1658900"/>
            <a:ext cx="2604300" cy="32160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 name="Google Shape;36;p5"/>
          <p:cNvPicPr preferRelativeResize="0"/>
          <p:nvPr/>
        </p:nvPicPr>
        <p:blipFill rotWithShape="1">
          <a:blip r:embed="rId3">
            <a:alphaModFix/>
          </a:blip>
          <a:srcRect b="0" l="32004" r="8496" t="0"/>
          <a:stretch/>
        </p:blipFill>
        <p:spPr>
          <a:xfrm>
            <a:off x="925" y="1658900"/>
            <a:ext cx="2725750" cy="3216001"/>
          </a:xfrm>
          <a:prstGeom prst="rect">
            <a:avLst/>
          </a:prstGeom>
          <a:noFill/>
          <a:ln>
            <a:noFill/>
          </a:ln>
        </p:spPr>
      </p:pic>
      <p:sp>
        <p:nvSpPr>
          <p:cNvPr id="37" name="Google Shape;37;p5"/>
          <p:cNvSpPr/>
          <p:nvPr>
            <p:ph idx="2" type="pic"/>
          </p:nvPr>
        </p:nvSpPr>
        <p:spPr>
          <a:xfrm>
            <a:off x="925" y="1658900"/>
            <a:ext cx="2777700" cy="3259200"/>
          </a:xfrm>
          <a:prstGeom prst="rect">
            <a:avLst/>
          </a:prstGeom>
          <a:noFill/>
          <a:ln>
            <a:noFill/>
          </a:ln>
        </p:spPr>
      </p:sp>
      <p:sp>
        <p:nvSpPr>
          <p:cNvPr id="38" name="Google Shape;38;p5"/>
          <p:cNvSpPr txBox="1"/>
          <p:nvPr>
            <p:ph type="title"/>
          </p:nvPr>
        </p:nvSpPr>
        <p:spPr>
          <a:xfrm>
            <a:off x="462525" y="590550"/>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39" name="Google Shape;39;p5"/>
          <p:cNvSpPr txBox="1"/>
          <p:nvPr>
            <p:ph idx="1" type="body"/>
          </p:nvPr>
        </p:nvSpPr>
        <p:spPr>
          <a:xfrm>
            <a:off x="2933975" y="2220200"/>
            <a:ext cx="5612100" cy="1935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42" name="Google Shape;42;p6"/>
          <p:cNvCxnSpPr/>
          <p:nvPr/>
        </p:nvCxnSpPr>
        <p:spPr>
          <a:xfrm>
            <a:off x="-20100" y="2018000"/>
            <a:ext cx="9184200" cy="0"/>
          </a:xfrm>
          <a:prstGeom prst="straightConnector1">
            <a:avLst/>
          </a:prstGeom>
          <a:noFill/>
          <a:ln cap="flat" cmpd="sng" w="9525">
            <a:solidFill>
              <a:srgbClr val="999999"/>
            </a:solidFill>
            <a:prstDash val="solid"/>
            <a:round/>
            <a:headEnd len="med" w="med" type="none"/>
            <a:tailEnd len="med" w="med" type="none"/>
          </a:ln>
        </p:spPr>
      </p:cxnSp>
      <p:pic>
        <p:nvPicPr>
          <p:cNvPr id="43" name="Google Shape;43;p6"/>
          <p:cNvPicPr preferRelativeResize="0"/>
          <p:nvPr/>
        </p:nvPicPr>
        <p:blipFill>
          <a:blip r:embed="rId2">
            <a:alphaModFix/>
          </a:blip>
          <a:stretch>
            <a:fillRect/>
          </a:stretch>
        </p:blipFill>
        <p:spPr>
          <a:xfrm>
            <a:off x="69850" y="54292"/>
            <a:ext cx="693775" cy="536249"/>
          </a:xfrm>
          <a:prstGeom prst="rect">
            <a:avLst/>
          </a:prstGeom>
          <a:noFill/>
          <a:ln>
            <a:noFill/>
          </a:ln>
        </p:spPr>
      </p:pic>
      <p:sp>
        <p:nvSpPr>
          <p:cNvPr id="44" name="Google Shape;44;p6"/>
          <p:cNvSpPr/>
          <p:nvPr/>
        </p:nvSpPr>
        <p:spPr>
          <a:xfrm>
            <a:off x="6372600" y="697200"/>
            <a:ext cx="2771400" cy="37491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 name="Google Shape;45;p6"/>
          <p:cNvPicPr preferRelativeResize="0"/>
          <p:nvPr/>
        </p:nvPicPr>
        <p:blipFill rotWithShape="1">
          <a:blip r:embed="rId3">
            <a:alphaModFix/>
          </a:blip>
          <a:srcRect b="0" l="27093" r="23565" t="0"/>
          <a:stretch/>
        </p:blipFill>
        <p:spPr>
          <a:xfrm>
            <a:off x="6372600" y="697200"/>
            <a:ext cx="2771400" cy="3749100"/>
          </a:xfrm>
          <a:prstGeom prst="rect">
            <a:avLst/>
          </a:prstGeom>
          <a:noFill/>
          <a:ln>
            <a:noFill/>
          </a:ln>
        </p:spPr>
      </p:pic>
      <p:sp>
        <p:nvSpPr>
          <p:cNvPr id="46" name="Google Shape;46;p6"/>
          <p:cNvSpPr txBox="1"/>
          <p:nvPr>
            <p:ph type="title"/>
          </p:nvPr>
        </p:nvSpPr>
        <p:spPr>
          <a:xfrm>
            <a:off x="462600" y="425775"/>
            <a:ext cx="59100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47" name="Google Shape;47;p6"/>
          <p:cNvSpPr txBox="1"/>
          <p:nvPr>
            <p:ph idx="1" type="body"/>
          </p:nvPr>
        </p:nvSpPr>
        <p:spPr>
          <a:xfrm>
            <a:off x="700275" y="2145475"/>
            <a:ext cx="5375100" cy="2708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50" name="Google Shape;50;p7"/>
          <p:cNvCxnSpPr/>
          <p:nvPr/>
        </p:nvCxnSpPr>
        <p:spPr>
          <a:xfrm>
            <a:off x="-20100" y="1609225"/>
            <a:ext cx="9184200" cy="0"/>
          </a:xfrm>
          <a:prstGeom prst="straightConnector1">
            <a:avLst/>
          </a:prstGeom>
          <a:noFill/>
          <a:ln cap="flat" cmpd="sng" w="9525">
            <a:solidFill>
              <a:srgbClr val="999999"/>
            </a:solidFill>
            <a:prstDash val="solid"/>
            <a:round/>
            <a:headEnd len="med" w="med" type="none"/>
            <a:tailEnd len="med" w="med" type="none"/>
          </a:ln>
        </p:spPr>
      </p:cxnSp>
      <p:pic>
        <p:nvPicPr>
          <p:cNvPr id="51" name="Google Shape;51;p7"/>
          <p:cNvPicPr preferRelativeResize="0"/>
          <p:nvPr/>
        </p:nvPicPr>
        <p:blipFill>
          <a:blip r:embed="rId2">
            <a:alphaModFix/>
          </a:blip>
          <a:stretch>
            <a:fillRect/>
          </a:stretch>
        </p:blipFill>
        <p:spPr>
          <a:xfrm>
            <a:off x="69850" y="54292"/>
            <a:ext cx="693775" cy="536249"/>
          </a:xfrm>
          <a:prstGeom prst="rect">
            <a:avLst/>
          </a:prstGeom>
          <a:noFill/>
          <a:ln>
            <a:noFill/>
          </a:ln>
        </p:spPr>
      </p:pic>
      <p:sp>
        <p:nvSpPr>
          <p:cNvPr id="52" name="Google Shape;52;p7"/>
          <p:cNvSpPr txBox="1"/>
          <p:nvPr>
            <p:ph type="title"/>
          </p:nvPr>
        </p:nvSpPr>
        <p:spPr>
          <a:xfrm>
            <a:off x="462525" y="775925"/>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53" name="Google Shape;53;p7"/>
          <p:cNvSpPr txBox="1"/>
          <p:nvPr>
            <p:ph idx="1" type="body"/>
          </p:nvPr>
        </p:nvSpPr>
        <p:spPr>
          <a:xfrm>
            <a:off x="679675" y="1857150"/>
            <a:ext cx="7579800" cy="3125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4" name="Google Shape;54;p7"/>
          <p:cNvSpPr txBox="1"/>
          <p:nvPr>
            <p:ph idx="2" type="subTitle"/>
          </p:nvPr>
        </p:nvSpPr>
        <p:spPr>
          <a:xfrm>
            <a:off x="576700" y="590550"/>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cxnSp>
        <p:nvCxnSpPr>
          <p:cNvPr id="56" name="Google Shape;56;p8"/>
          <p:cNvCxnSpPr/>
          <p:nvPr/>
        </p:nvCxnSpPr>
        <p:spPr>
          <a:xfrm flipH="1" rot="10800000">
            <a:off x="-14700" y="3040713"/>
            <a:ext cx="9173400" cy="2400"/>
          </a:xfrm>
          <a:prstGeom prst="straightConnector1">
            <a:avLst/>
          </a:prstGeom>
          <a:noFill/>
          <a:ln cap="flat" cmpd="sng" w="9525">
            <a:solidFill>
              <a:srgbClr val="999999"/>
            </a:solidFill>
            <a:prstDash val="solid"/>
            <a:round/>
            <a:headEnd len="med" w="med" type="none"/>
            <a:tailEnd len="med" w="med" type="none"/>
          </a:ln>
        </p:spPr>
      </p:cxnSp>
      <p:pic>
        <p:nvPicPr>
          <p:cNvPr id="57" name="Google Shape;57;p8"/>
          <p:cNvPicPr preferRelativeResize="0"/>
          <p:nvPr/>
        </p:nvPicPr>
        <p:blipFill>
          <a:blip r:embed="rId2">
            <a:alphaModFix/>
          </a:blip>
          <a:stretch>
            <a:fillRect/>
          </a:stretch>
        </p:blipFill>
        <p:spPr>
          <a:xfrm>
            <a:off x="69850" y="54292"/>
            <a:ext cx="693775" cy="536249"/>
          </a:xfrm>
          <a:prstGeom prst="rect">
            <a:avLst/>
          </a:prstGeom>
          <a:noFill/>
          <a:ln>
            <a:noFill/>
          </a:ln>
        </p:spPr>
      </p:pic>
      <p:sp>
        <p:nvSpPr>
          <p:cNvPr id="58" name="Google Shape;58;p8"/>
          <p:cNvSpPr txBox="1"/>
          <p:nvPr>
            <p:ph idx="1" type="subTitle"/>
          </p:nvPr>
        </p:nvSpPr>
        <p:spPr>
          <a:xfrm>
            <a:off x="1070950" y="1908650"/>
            <a:ext cx="3017100" cy="3912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Archivo"/>
              <a:buNone/>
              <a:defRPr b="1">
                <a:latin typeface="Archivo"/>
                <a:ea typeface="Archivo"/>
                <a:cs typeface="Archivo"/>
                <a:sym typeface="Archiv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8"/>
          <p:cNvSpPr txBox="1"/>
          <p:nvPr>
            <p:ph type="title"/>
          </p:nvPr>
        </p:nvSpPr>
        <p:spPr>
          <a:xfrm>
            <a:off x="1070950" y="2248400"/>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cxnSp>
        <p:nvCxnSpPr>
          <p:cNvPr id="61" name="Google Shape;61;p9"/>
          <p:cNvCxnSpPr/>
          <p:nvPr/>
        </p:nvCxnSpPr>
        <p:spPr>
          <a:xfrm>
            <a:off x="-20100" y="1847075"/>
            <a:ext cx="9184200" cy="0"/>
          </a:xfrm>
          <a:prstGeom prst="straightConnector1">
            <a:avLst/>
          </a:prstGeom>
          <a:noFill/>
          <a:ln cap="flat" cmpd="sng" w="9525">
            <a:solidFill>
              <a:srgbClr val="434343"/>
            </a:solidFill>
            <a:prstDash val="solid"/>
            <a:round/>
            <a:headEnd len="med" w="med" type="none"/>
            <a:tailEnd len="med" w="med" type="none"/>
          </a:ln>
        </p:spPr>
      </p:cxnSp>
      <p:cxnSp>
        <p:nvCxnSpPr>
          <p:cNvPr id="62" name="Google Shape;62;p9"/>
          <p:cNvCxnSpPr/>
          <p:nvPr/>
        </p:nvCxnSpPr>
        <p:spPr>
          <a:xfrm>
            <a:off x="-20100" y="3741975"/>
            <a:ext cx="9184200" cy="0"/>
          </a:xfrm>
          <a:prstGeom prst="straightConnector1">
            <a:avLst/>
          </a:prstGeom>
          <a:noFill/>
          <a:ln cap="flat" cmpd="sng" w="9525">
            <a:solidFill>
              <a:srgbClr val="434343"/>
            </a:solidFill>
            <a:prstDash val="solid"/>
            <a:round/>
            <a:headEnd len="med" w="med" type="none"/>
            <a:tailEnd len="med" w="med" type="none"/>
          </a:ln>
        </p:spPr>
      </p:cxnSp>
      <p:sp>
        <p:nvSpPr>
          <p:cNvPr id="63" name="Google Shape;63;p9"/>
          <p:cNvSpPr txBox="1"/>
          <p:nvPr>
            <p:ph type="title"/>
          </p:nvPr>
        </p:nvSpPr>
        <p:spPr>
          <a:xfrm>
            <a:off x="462525" y="775925"/>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64" name="Google Shape;64;p9"/>
          <p:cNvSpPr txBox="1"/>
          <p:nvPr>
            <p:ph idx="1" type="subTitle"/>
          </p:nvPr>
        </p:nvSpPr>
        <p:spPr>
          <a:xfrm>
            <a:off x="576700" y="590550"/>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 name="Google Shape;65;p9"/>
          <p:cNvSpPr txBox="1"/>
          <p:nvPr>
            <p:ph idx="2" type="body"/>
          </p:nvPr>
        </p:nvSpPr>
        <p:spPr>
          <a:xfrm>
            <a:off x="751750" y="2011625"/>
            <a:ext cx="7671600" cy="1586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6" name="Google Shape;66;p9"/>
          <p:cNvSpPr txBox="1"/>
          <p:nvPr>
            <p:ph idx="3" type="body"/>
          </p:nvPr>
        </p:nvSpPr>
        <p:spPr>
          <a:xfrm>
            <a:off x="968000" y="4153450"/>
            <a:ext cx="7033200" cy="70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10"/>
          <p:cNvSpPr txBox="1"/>
          <p:nvPr>
            <p:ph type="title"/>
          </p:nvPr>
        </p:nvSpPr>
        <p:spPr>
          <a:xfrm>
            <a:off x="462525" y="775925"/>
            <a:ext cx="7579800" cy="89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77F2"/>
              </a:buClr>
              <a:buSzPts val="4300"/>
              <a:buFont typeface="Archivo"/>
              <a:buNone/>
              <a:defRPr b="1" sz="4300">
                <a:solidFill>
                  <a:srgbClr val="1877F2"/>
                </a:solidFill>
                <a:latin typeface="Archivo"/>
                <a:ea typeface="Archivo"/>
                <a:cs typeface="Archivo"/>
                <a:sym typeface="Archivo"/>
              </a:defRPr>
            </a:lvl1pPr>
            <a:lvl2pPr lvl="1" rtl="0">
              <a:spcBef>
                <a:spcPts val="0"/>
              </a:spcBef>
              <a:spcAft>
                <a:spcPts val="0"/>
              </a:spcAft>
              <a:buSzPts val="1400"/>
              <a:buFont typeface="Archivo"/>
              <a:buNone/>
              <a:defRPr>
                <a:latin typeface="Archivo"/>
                <a:ea typeface="Archivo"/>
                <a:cs typeface="Archivo"/>
                <a:sym typeface="Archivo"/>
              </a:defRPr>
            </a:lvl2pPr>
            <a:lvl3pPr lvl="2" rtl="0">
              <a:spcBef>
                <a:spcPts val="0"/>
              </a:spcBef>
              <a:spcAft>
                <a:spcPts val="0"/>
              </a:spcAft>
              <a:buSzPts val="1400"/>
              <a:buFont typeface="Archivo"/>
              <a:buNone/>
              <a:defRPr>
                <a:latin typeface="Archivo"/>
                <a:ea typeface="Archivo"/>
                <a:cs typeface="Archivo"/>
                <a:sym typeface="Archivo"/>
              </a:defRPr>
            </a:lvl3pPr>
            <a:lvl4pPr lvl="3" rtl="0">
              <a:spcBef>
                <a:spcPts val="0"/>
              </a:spcBef>
              <a:spcAft>
                <a:spcPts val="0"/>
              </a:spcAft>
              <a:buSzPts val="1400"/>
              <a:buFont typeface="Archivo"/>
              <a:buNone/>
              <a:defRPr>
                <a:latin typeface="Archivo"/>
                <a:ea typeface="Archivo"/>
                <a:cs typeface="Archivo"/>
                <a:sym typeface="Archivo"/>
              </a:defRPr>
            </a:lvl4pPr>
            <a:lvl5pPr lvl="4" rtl="0">
              <a:spcBef>
                <a:spcPts val="0"/>
              </a:spcBef>
              <a:spcAft>
                <a:spcPts val="0"/>
              </a:spcAft>
              <a:buSzPts val="1400"/>
              <a:buFont typeface="Archivo"/>
              <a:buNone/>
              <a:defRPr>
                <a:latin typeface="Archivo"/>
                <a:ea typeface="Archivo"/>
                <a:cs typeface="Archivo"/>
                <a:sym typeface="Archivo"/>
              </a:defRPr>
            </a:lvl5pPr>
            <a:lvl6pPr lvl="5" rtl="0">
              <a:spcBef>
                <a:spcPts val="0"/>
              </a:spcBef>
              <a:spcAft>
                <a:spcPts val="0"/>
              </a:spcAft>
              <a:buSzPts val="1400"/>
              <a:buFont typeface="Archivo"/>
              <a:buNone/>
              <a:defRPr>
                <a:latin typeface="Archivo"/>
                <a:ea typeface="Archivo"/>
                <a:cs typeface="Archivo"/>
                <a:sym typeface="Archivo"/>
              </a:defRPr>
            </a:lvl6pPr>
            <a:lvl7pPr lvl="6" rtl="0">
              <a:spcBef>
                <a:spcPts val="0"/>
              </a:spcBef>
              <a:spcAft>
                <a:spcPts val="0"/>
              </a:spcAft>
              <a:buSzPts val="1400"/>
              <a:buFont typeface="Archivo"/>
              <a:buNone/>
              <a:defRPr>
                <a:latin typeface="Archivo"/>
                <a:ea typeface="Archivo"/>
                <a:cs typeface="Archivo"/>
                <a:sym typeface="Archivo"/>
              </a:defRPr>
            </a:lvl7pPr>
            <a:lvl8pPr lvl="7" rtl="0">
              <a:spcBef>
                <a:spcPts val="0"/>
              </a:spcBef>
              <a:spcAft>
                <a:spcPts val="0"/>
              </a:spcAft>
              <a:buSzPts val="1400"/>
              <a:buFont typeface="Archivo"/>
              <a:buNone/>
              <a:defRPr>
                <a:latin typeface="Archivo"/>
                <a:ea typeface="Archivo"/>
                <a:cs typeface="Archivo"/>
                <a:sym typeface="Archivo"/>
              </a:defRPr>
            </a:lvl8pPr>
            <a:lvl9pPr lvl="8" rtl="0">
              <a:spcBef>
                <a:spcPts val="0"/>
              </a:spcBef>
              <a:spcAft>
                <a:spcPts val="0"/>
              </a:spcAft>
              <a:buSzPts val="1400"/>
              <a:buFont typeface="Archivo"/>
              <a:buNone/>
              <a:defRPr>
                <a:latin typeface="Archivo"/>
                <a:ea typeface="Archivo"/>
                <a:cs typeface="Archivo"/>
                <a:sym typeface="Archivo"/>
              </a:defRPr>
            </a:lvl9pPr>
          </a:lstStyle>
          <a:p/>
        </p:txBody>
      </p:sp>
      <p:sp>
        <p:nvSpPr>
          <p:cNvPr id="69" name="Google Shape;69;p10"/>
          <p:cNvSpPr txBox="1"/>
          <p:nvPr>
            <p:ph idx="1" type="subTitle"/>
          </p:nvPr>
        </p:nvSpPr>
        <p:spPr>
          <a:xfrm>
            <a:off x="576700" y="590550"/>
            <a:ext cx="3017100" cy="39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Archivo"/>
              <a:buNone/>
              <a:defRPr b="1">
                <a:latin typeface="Archivo"/>
                <a:ea typeface="Archivo"/>
                <a:cs typeface="Archivo"/>
                <a:sym typeface="Archiv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10"/>
          <p:cNvSpPr txBox="1"/>
          <p:nvPr>
            <p:ph idx="2" type="body"/>
          </p:nvPr>
        </p:nvSpPr>
        <p:spPr>
          <a:xfrm>
            <a:off x="776900" y="1805675"/>
            <a:ext cx="7331700" cy="2965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24" Type="http://schemas.openxmlformats.org/officeDocument/2006/relationships/theme" Target="../theme/theme2.xml"/><Relationship Id="rId12" Type="http://schemas.openxmlformats.org/officeDocument/2006/relationships/slideLayout" Target="../slideLayouts/slideLayout11.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7" name="Google Shape;7;p1"/>
          <p:cNvPicPr preferRelativeResize="0"/>
          <p:nvPr/>
        </p:nvPicPr>
        <p:blipFill>
          <a:blip r:embed="rId1">
            <a:alphaModFix/>
          </a:blip>
          <a:stretch>
            <a:fillRect/>
          </a:stretch>
        </p:blipFill>
        <p:spPr>
          <a:xfrm>
            <a:off x="69850" y="54292"/>
            <a:ext cx="693775" cy="536249"/>
          </a:xfrm>
          <a:prstGeom prst="rect">
            <a:avLst/>
          </a:prstGeom>
          <a:noFill/>
          <a:ln>
            <a:noFill/>
          </a:ln>
        </p:spPr>
      </p:pic>
      <p:sp>
        <p:nvSpPr>
          <p:cNvPr id="8" name="Google Shape;8;p1"/>
          <p:cNvSpPr txBox="1"/>
          <p:nvPr>
            <p:ph idx="1" type="body"/>
          </p:nvPr>
        </p:nvSpPr>
        <p:spPr>
          <a:xfrm>
            <a:off x="349125" y="828150"/>
            <a:ext cx="6363900" cy="34872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Font typeface="Archivo Light"/>
              <a:buChar char="●"/>
              <a:defRPr>
                <a:latin typeface="Archivo Light"/>
                <a:ea typeface="Archivo Light"/>
                <a:cs typeface="Archivo Light"/>
                <a:sym typeface="Archivo Light"/>
              </a:defRPr>
            </a:lvl1pPr>
            <a:lvl2pPr indent="-317500" lvl="1" marL="914400">
              <a:spcBef>
                <a:spcPts val="0"/>
              </a:spcBef>
              <a:spcAft>
                <a:spcPts val="0"/>
              </a:spcAft>
              <a:buSzPts val="1400"/>
              <a:buFont typeface="Archivo Light"/>
              <a:buChar char="○"/>
              <a:defRPr>
                <a:latin typeface="Archivo Light"/>
                <a:ea typeface="Archivo Light"/>
                <a:cs typeface="Archivo Light"/>
                <a:sym typeface="Archivo Light"/>
              </a:defRPr>
            </a:lvl2pPr>
            <a:lvl3pPr indent="-317500" lvl="2" marL="1371600">
              <a:spcBef>
                <a:spcPts val="0"/>
              </a:spcBef>
              <a:spcAft>
                <a:spcPts val="0"/>
              </a:spcAft>
              <a:buSzPts val="1400"/>
              <a:buFont typeface="Archivo Light"/>
              <a:buChar char="■"/>
              <a:defRPr>
                <a:latin typeface="Archivo Light"/>
                <a:ea typeface="Archivo Light"/>
                <a:cs typeface="Archivo Light"/>
                <a:sym typeface="Archivo Light"/>
              </a:defRPr>
            </a:lvl3pPr>
            <a:lvl4pPr indent="-317500" lvl="3" marL="1828800">
              <a:spcBef>
                <a:spcPts val="0"/>
              </a:spcBef>
              <a:spcAft>
                <a:spcPts val="0"/>
              </a:spcAft>
              <a:buSzPts val="1400"/>
              <a:buFont typeface="Archivo Light"/>
              <a:buChar char="●"/>
              <a:defRPr>
                <a:latin typeface="Archivo Light"/>
                <a:ea typeface="Archivo Light"/>
                <a:cs typeface="Archivo Light"/>
                <a:sym typeface="Archivo Light"/>
              </a:defRPr>
            </a:lvl4pPr>
            <a:lvl5pPr indent="-317500" lvl="4" marL="2286000">
              <a:spcBef>
                <a:spcPts val="0"/>
              </a:spcBef>
              <a:spcAft>
                <a:spcPts val="0"/>
              </a:spcAft>
              <a:buSzPts val="1400"/>
              <a:buFont typeface="Archivo Light"/>
              <a:buChar char="○"/>
              <a:defRPr>
                <a:latin typeface="Archivo Light"/>
                <a:ea typeface="Archivo Light"/>
                <a:cs typeface="Archivo Light"/>
                <a:sym typeface="Archivo Light"/>
              </a:defRPr>
            </a:lvl5pPr>
            <a:lvl6pPr indent="-317500" lvl="5" marL="2743200">
              <a:spcBef>
                <a:spcPts val="0"/>
              </a:spcBef>
              <a:spcAft>
                <a:spcPts val="0"/>
              </a:spcAft>
              <a:buSzPts val="1400"/>
              <a:buFont typeface="Archivo Light"/>
              <a:buChar char="■"/>
              <a:defRPr>
                <a:latin typeface="Archivo Light"/>
                <a:ea typeface="Archivo Light"/>
                <a:cs typeface="Archivo Light"/>
                <a:sym typeface="Archivo Light"/>
              </a:defRPr>
            </a:lvl6pPr>
            <a:lvl7pPr indent="-317500" lvl="6" marL="3200400">
              <a:spcBef>
                <a:spcPts val="0"/>
              </a:spcBef>
              <a:spcAft>
                <a:spcPts val="0"/>
              </a:spcAft>
              <a:buSzPts val="1400"/>
              <a:buFont typeface="Archivo Light"/>
              <a:buChar char="●"/>
              <a:defRPr>
                <a:latin typeface="Archivo Light"/>
                <a:ea typeface="Archivo Light"/>
                <a:cs typeface="Archivo Light"/>
                <a:sym typeface="Archivo Light"/>
              </a:defRPr>
            </a:lvl7pPr>
            <a:lvl8pPr indent="-317500" lvl="7" marL="3657600">
              <a:spcBef>
                <a:spcPts val="0"/>
              </a:spcBef>
              <a:spcAft>
                <a:spcPts val="0"/>
              </a:spcAft>
              <a:buSzPts val="1400"/>
              <a:buFont typeface="Archivo Light"/>
              <a:buChar char="○"/>
              <a:defRPr>
                <a:latin typeface="Archivo Light"/>
                <a:ea typeface="Archivo Light"/>
                <a:cs typeface="Archivo Light"/>
                <a:sym typeface="Archivo Light"/>
              </a:defRPr>
            </a:lvl8pPr>
            <a:lvl9pPr indent="-317500" lvl="8" marL="4114800">
              <a:spcBef>
                <a:spcPts val="0"/>
              </a:spcBef>
              <a:spcAft>
                <a:spcPts val="0"/>
              </a:spcAft>
              <a:buSzPts val="1400"/>
              <a:buFont typeface="Archivo Light"/>
              <a:buChar char="■"/>
              <a:defRPr>
                <a:latin typeface="Archivo Light"/>
                <a:ea typeface="Archivo Light"/>
                <a:cs typeface="Archivo Light"/>
                <a:sym typeface="Archivo Light"/>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s://www.notion.so/loka/MLOps-Tech-Stack-Research-d8692be7e46840518687e9d6a4f1cef1?pvs=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1698125" y="1924950"/>
            <a:ext cx="5230800" cy="12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 Operations</a:t>
            </a:r>
            <a:endParaRPr/>
          </a:p>
          <a:p>
            <a:pPr indent="0" lvl="0" marL="0" rtl="0" algn="l">
              <a:spcBef>
                <a:spcPts val="0"/>
              </a:spcBef>
              <a:spcAft>
                <a:spcPts val="0"/>
              </a:spcAft>
              <a:buNone/>
            </a:pPr>
            <a:r>
              <a:rPr lang="en"/>
              <a:t>(LLMOps)</a:t>
            </a:r>
            <a:endParaRPr/>
          </a:p>
          <a:p>
            <a:pPr indent="0" lvl="0" marL="0" rtl="0" algn="l">
              <a:spcBef>
                <a:spcPts val="0"/>
              </a:spcBef>
              <a:spcAft>
                <a:spcPts val="0"/>
              </a:spcAft>
              <a:buNone/>
            </a:pPr>
            <a:r>
              <a:t/>
            </a:r>
            <a:endParaRPr/>
          </a:p>
        </p:txBody>
      </p:sp>
      <p:sp>
        <p:nvSpPr>
          <p:cNvPr id="214" name="Google Shape;214;p24"/>
          <p:cNvSpPr txBox="1"/>
          <p:nvPr>
            <p:ph type="title"/>
          </p:nvPr>
        </p:nvSpPr>
        <p:spPr>
          <a:xfrm>
            <a:off x="7822350" y="4756150"/>
            <a:ext cx="996600" cy="3180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b="0" lang="en" sz="900">
                <a:solidFill>
                  <a:schemeClr val="accent3"/>
                </a:solidFill>
              </a:rPr>
              <a:t>Tue 20 Aug</a:t>
            </a:r>
            <a:endParaRPr b="0" sz="900">
              <a:solidFill>
                <a:schemeClr val="accent3"/>
              </a:solidFill>
            </a:endParaRPr>
          </a:p>
        </p:txBody>
      </p:sp>
      <p:pic>
        <p:nvPicPr>
          <p:cNvPr id="215" name="Google Shape;215;p24"/>
          <p:cNvPicPr preferRelativeResize="0"/>
          <p:nvPr/>
        </p:nvPicPr>
        <p:blipFill>
          <a:blip r:embed="rId3">
            <a:alphaModFix/>
          </a:blip>
          <a:stretch>
            <a:fillRect/>
          </a:stretch>
        </p:blipFill>
        <p:spPr>
          <a:xfrm>
            <a:off x="5210025" y="2069075"/>
            <a:ext cx="453524" cy="445525"/>
          </a:xfrm>
          <a:prstGeom prst="rect">
            <a:avLst/>
          </a:prstGeom>
          <a:noFill/>
          <a:ln>
            <a:noFill/>
          </a:ln>
        </p:spPr>
      </p:pic>
      <p:sp>
        <p:nvSpPr>
          <p:cNvPr id="216" name="Google Shape;216;p24"/>
          <p:cNvSpPr txBox="1"/>
          <p:nvPr>
            <p:ph type="title"/>
          </p:nvPr>
        </p:nvSpPr>
        <p:spPr>
          <a:xfrm>
            <a:off x="1728325" y="2973725"/>
            <a:ext cx="1583100" cy="3180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b="0" lang="en" sz="1300">
                <a:solidFill>
                  <a:srgbClr val="1A77F2"/>
                </a:solidFill>
              </a:rPr>
              <a:t>Week 5</a:t>
            </a:r>
            <a:endParaRPr b="0" sz="1300">
              <a:solidFill>
                <a:srgbClr val="1A77F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3"/>
          <p:cNvSpPr txBox="1"/>
          <p:nvPr/>
        </p:nvSpPr>
        <p:spPr>
          <a:xfrm>
            <a:off x="1516200" y="1957150"/>
            <a:ext cx="51996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700">
                <a:solidFill>
                  <a:schemeClr val="dk1"/>
                </a:solidFill>
                <a:latin typeface="Archivo"/>
                <a:ea typeface="Archivo"/>
                <a:cs typeface="Archivo"/>
                <a:sym typeface="Archivo"/>
              </a:rPr>
              <a:t>Hands</a:t>
            </a:r>
            <a:r>
              <a:rPr b="1" lang="en" sz="6700">
                <a:solidFill>
                  <a:srgbClr val="1877F2"/>
                </a:solidFill>
                <a:latin typeface="Archivo"/>
                <a:ea typeface="Archivo"/>
                <a:cs typeface="Archivo"/>
                <a:sym typeface="Archivo"/>
              </a:rPr>
              <a:t> -</a:t>
            </a:r>
            <a:r>
              <a:rPr b="1" lang="en" sz="6700">
                <a:solidFill>
                  <a:schemeClr val="dk1"/>
                </a:solidFill>
                <a:latin typeface="Archivo"/>
                <a:ea typeface="Archivo"/>
                <a:cs typeface="Archivo"/>
                <a:sym typeface="Archivo"/>
              </a:rPr>
              <a:t> On</a:t>
            </a:r>
            <a:endParaRPr b="1" sz="7400">
              <a:solidFill>
                <a:schemeClr val="dk1"/>
              </a:solidFill>
              <a:latin typeface="Archivo"/>
              <a:ea typeface="Archivo"/>
              <a:cs typeface="Archivo"/>
              <a:sym typeface="Archivo"/>
            </a:endParaRPr>
          </a:p>
        </p:txBody>
      </p:sp>
      <p:cxnSp>
        <p:nvCxnSpPr>
          <p:cNvPr id="282" name="Google Shape;282;p33"/>
          <p:cNvCxnSpPr/>
          <p:nvPr/>
        </p:nvCxnSpPr>
        <p:spPr>
          <a:xfrm>
            <a:off x="920675" y="-7875"/>
            <a:ext cx="0" cy="5165100"/>
          </a:xfrm>
          <a:prstGeom prst="straightConnector1">
            <a:avLst/>
          </a:prstGeom>
          <a:noFill/>
          <a:ln cap="flat" cmpd="sng" w="9525">
            <a:solidFill>
              <a:srgbClr val="979EA6"/>
            </a:solidFill>
            <a:prstDash val="solid"/>
            <a:round/>
            <a:headEnd len="med" w="med" type="none"/>
            <a:tailEnd len="med" w="med" type="none"/>
          </a:ln>
        </p:spPr>
      </p:cxnSp>
      <p:sp>
        <p:nvSpPr>
          <p:cNvPr id="283" name="Google Shape;283;p33"/>
          <p:cNvSpPr/>
          <p:nvPr/>
        </p:nvSpPr>
        <p:spPr>
          <a:xfrm>
            <a:off x="822125" y="2473200"/>
            <a:ext cx="197100" cy="1971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Light"/>
              <a:ea typeface="Archivo Light"/>
              <a:cs typeface="Archivo Light"/>
              <a:sym typeface="Archiv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5"/>
          <p:cNvSpPr txBox="1"/>
          <p:nvPr/>
        </p:nvSpPr>
        <p:spPr>
          <a:xfrm>
            <a:off x="1516200" y="1957150"/>
            <a:ext cx="30558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700">
                <a:solidFill>
                  <a:schemeClr val="dk1"/>
                </a:solidFill>
                <a:latin typeface="Archivo"/>
                <a:ea typeface="Archivo"/>
                <a:cs typeface="Archivo"/>
                <a:sym typeface="Archivo"/>
              </a:rPr>
              <a:t>Q</a:t>
            </a:r>
            <a:r>
              <a:rPr b="1" lang="en" sz="6700">
                <a:solidFill>
                  <a:srgbClr val="1877F2"/>
                </a:solidFill>
                <a:latin typeface="Archivo"/>
                <a:ea typeface="Archivo"/>
                <a:cs typeface="Archivo"/>
                <a:sym typeface="Archivo"/>
              </a:rPr>
              <a:t>&amp;</a:t>
            </a:r>
            <a:r>
              <a:rPr b="1" lang="en" sz="6700">
                <a:solidFill>
                  <a:schemeClr val="dk1"/>
                </a:solidFill>
                <a:latin typeface="Archivo"/>
                <a:ea typeface="Archivo"/>
                <a:cs typeface="Archivo"/>
                <a:sym typeface="Archivo"/>
              </a:rPr>
              <a:t>A</a:t>
            </a:r>
            <a:endParaRPr b="1" sz="7400">
              <a:solidFill>
                <a:schemeClr val="dk1"/>
              </a:solidFill>
              <a:latin typeface="Archivo"/>
              <a:ea typeface="Archivo"/>
              <a:cs typeface="Archivo"/>
              <a:sym typeface="Archivo"/>
            </a:endParaRPr>
          </a:p>
        </p:txBody>
      </p:sp>
      <p:cxnSp>
        <p:nvCxnSpPr>
          <p:cNvPr id="293" name="Google Shape;293;p35"/>
          <p:cNvCxnSpPr/>
          <p:nvPr/>
        </p:nvCxnSpPr>
        <p:spPr>
          <a:xfrm>
            <a:off x="920675" y="-7875"/>
            <a:ext cx="0" cy="5165100"/>
          </a:xfrm>
          <a:prstGeom prst="straightConnector1">
            <a:avLst/>
          </a:prstGeom>
          <a:noFill/>
          <a:ln cap="flat" cmpd="sng" w="9525">
            <a:solidFill>
              <a:srgbClr val="979EA6"/>
            </a:solidFill>
            <a:prstDash val="solid"/>
            <a:round/>
            <a:headEnd len="med" w="med" type="none"/>
            <a:tailEnd len="med" w="med" type="none"/>
          </a:ln>
        </p:spPr>
      </p:cxnSp>
      <p:sp>
        <p:nvSpPr>
          <p:cNvPr id="294" name="Google Shape;294;p35"/>
          <p:cNvSpPr/>
          <p:nvPr/>
        </p:nvSpPr>
        <p:spPr>
          <a:xfrm>
            <a:off x="822125" y="2473200"/>
            <a:ext cx="197100" cy="197100"/>
          </a:xfrm>
          <a:prstGeom prst="ellipse">
            <a:avLst/>
          </a:prstGeom>
          <a:solidFill>
            <a:srgbClr val="1877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Light"/>
              <a:ea typeface="Archivo Light"/>
              <a:cs typeface="Archivo Light"/>
              <a:sym typeface="Archiv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LLMOps ?</a:t>
            </a:r>
            <a:endParaRPr/>
          </a:p>
        </p:txBody>
      </p:sp>
      <p:sp>
        <p:nvSpPr>
          <p:cNvPr id="222" name="Google Shape;222;p25"/>
          <p:cNvSpPr txBox="1"/>
          <p:nvPr>
            <p:ph idx="1" type="body"/>
          </p:nvPr>
        </p:nvSpPr>
        <p:spPr>
          <a:xfrm>
            <a:off x="556125" y="1546600"/>
            <a:ext cx="7893600" cy="31254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1700"/>
              </a:spcBef>
              <a:spcAft>
                <a:spcPts val="0"/>
              </a:spcAft>
              <a:buNone/>
            </a:pPr>
            <a:r>
              <a:rPr b="1" lang="en">
                <a:latin typeface="Arial"/>
                <a:ea typeface="Arial"/>
                <a:cs typeface="Arial"/>
                <a:sym typeface="Arial"/>
              </a:rPr>
              <a:t>LLMOps</a:t>
            </a:r>
            <a:r>
              <a:rPr lang="en">
                <a:latin typeface="Arial"/>
                <a:ea typeface="Arial"/>
                <a:cs typeface="Arial"/>
                <a:sym typeface="Arial"/>
              </a:rPr>
              <a:t> or large language model operations, refers to the practices and processes involved in managing and operating large language models (LLMs) and applications based on LLMs.</a:t>
            </a:r>
            <a:endParaRPr>
              <a:latin typeface="Arial"/>
              <a:ea typeface="Arial"/>
              <a:cs typeface="Arial"/>
              <a:sym typeface="Arial"/>
            </a:endParaRPr>
          </a:p>
        </p:txBody>
      </p:sp>
      <p:sp>
        <p:nvSpPr>
          <p:cNvPr id="223" name="Google Shape;223;p25"/>
          <p:cNvSpPr txBox="1"/>
          <p:nvPr>
            <p:ph idx="2" type="subTitle"/>
          </p:nvPr>
        </p:nvSpPr>
        <p:spPr>
          <a:xfrm>
            <a:off x="556125" y="1200600"/>
            <a:ext cx="30171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Definition</a:t>
            </a:r>
            <a:endParaRPr sz="2000"/>
          </a:p>
        </p:txBody>
      </p:sp>
      <p:pic>
        <p:nvPicPr>
          <p:cNvPr id="224" name="Google Shape;224;p25"/>
          <p:cNvPicPr preferRelativeResize="0"/>
          <p:nvPr/>
        </p:nvPicPr>
        <p:blipFill>
          <a:blip r:embed="rId3">
            <a:alphaModFix/>
          </a:blip>
          <a:stretch>
            <a:fillRect/>
          </a:stretch>
        </p:blipFill>
        <p:spPr>
          <a:xfrm>
            <a:off x="2500525" y="2612600"/>
            <a:ext cx="4004800" cy="2252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LLMOps ?</a:t>
            </a:r>
            <a:endParaRPr/>
          </a:p>
        </p:txBody>
      </p:sp>
      <p:sp>
        <p:nvSpPr>
          <p:cNvPr id="230" name="Google Shape;230;p26"/>
          <p:cNvSpPr txBox="1"/>
          <p:nvPr>
            <p:ph idx="1" type="body"/>
          </p:nvPr>
        </p:nvSpPr>
        <p:spPr>
          <a:xfrm>
            <a:off x="556125" y="1708350"/>
            <a:ext cx="7893600" cy="31254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1700"/>
              </a:spcBef>
              <a:spcAft>
                <a:spcPts val="0"/>
              </a:spcAft>
              <a:buNone/>
            </a:pPr>
            <a:r>
              <a:rPr b="1" lang="en">
                <a:latin typeface="Arial"/>
                <a:ea typeface="Arial"/>
                <a:cs typeface="Arial"/>
                <a:sym typeface="Arial"/>
              </a:rPr>
              <a:t>LLMOps</a:t>
            </a:r>
            <a:r>
              <a:rPr lang="en">
                <a:latin typeface="Arial"/>
                <a:ea typeface="Arial"/>
                <a:cs typeface="Arial"/>
                <a:sym typeface="Arial"/>
              </a:rPr>
              <a:t> is a specialized subset of MLOps (machine learning operations), which focuses specifically on the challenges and requirements of managing LLMs. </a:t>
            </a:r>
            <a:endParaRPr>
              <a:latin typeface="Arial"/>
              <a:ea typeface="Arial"/>
              <a:cs typeface="Arial"/>
              <a:sym typeface="Arial"/>
            </a:endParaRPr>
          </a:p>
          <a:p>
            <a:pPr indent="0" lvl="0" marL="0" marR="0" rtl="0" algn="just">
              <a:lnSpc>
                <a:spcPct val="115000"/>
              </a:lnSpc>
              <a:spcBef>
                <a:spcPts val="1700"/>
              </a:spcBef>
              <a:spcAft>
                <a:spcPts val="0"/>
              </a:spcAft>
              <a:buNone/>
            </a:pPr>
            <a:r>
              <a:rPr lang="en">
                <a:latin typeface="Arial"/>
                <a:ea typeface="Arial"/>
                <a:cs typeface="Arial"/>
                <a:sym typeface="Arial"/>
              </a:rPr>
              <a:t>While </a:t>
            </a:r>
            <a:r>
              <a:rPr b="1" lang="en">
                <a:latin typeface="Arial"/>
                <a:ea typeface="Arial"/>
                <a:cs typeface="Arial"/>
                <a:sym typeface="Arial"/>
              </a:rPr>
              <a:t>MLOps</a:t>
            </a:r>
            <a:r>
              <a:rPr lang="en">
                <a:latin typeface="Arial"/>
                <a:ea typeface="Arial"/>
                <a:cs typeface="Arial"/>
                <a:sym typeface="Arial"/>
              </a:rPr>
              <a:t> covers the general principles and practices of managing machine learning models, LLMOps addresses the unique characteristics of LLMs and applications based on LLMs like RAG systems</a:t>
            </a:r>
            <a:r>
              <a:rPr lang="en" sz="1350">
                <a:solidFill>
                  <a:srgbClr val="5F6368"/>
                </a:solidFill>
                <a:highlight>
                  <a:srgbClr val="FFFFFF"/>
                </a:highlight>
                <a:latin typeface="Roboto"/>
                <a:ea typeface="Roboto"/>
                <a:cs typeface="Roboto"/>
                <a:sym typeface="Roboto"/>
              </a:rPr>
              <a:t>.</a:t>
            </a:r>
            <a:endParaRPr>
              <a:latin typeface="Arial"/>
              <a:ea typeface="Arial"/>
              <a:cs typeface="Arial"/>
              <a:sym typeface="Arial"/>
            </a:endParaRPr>
          </a:p>
        </p:txBody>
      </p:sp>
      <p:sp>
        <p:nvSpPr>
          <p:cNvPr id="231" name="Google Shape;231;p26"/>
          <p:cNvSpPr txBox="1"/>
          <p:nvPr>
            <p:ph idx="2" type="subTitle"/>
          </p:nvPr>
        </p:nvSpPr>
        <p:spPr>
          <a:xfrm>
            <a:off x="556125" y="1200600"/>
            <a:ext cx="30171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LLMOps vs MLOps</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 of LLMOps</a:t>
            </a:r>
            <a:endParaRPr/>
          </a:p>
        </p:txBody>
      </p:sp>
      <p:sp>
        <p:nvSpPr>
          <p:cNvPr id="237" name="Google Shape;237;p27"/>
          <p:cNvSpPr txBox="1"/>
          <p:nvPr>
            <p:ph idx="1" type="body"/>
          </p:nvPr>
        </p:nvSpPr>
        <p:spPr>
          <a:xfrm>
            <a:off x="168525" y="1591800"/>
            <a:ext cx="8645700" cy="34326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1800"/>
              </a:spcBef>
              <a:spcAft>
                <a:spcPts val="0"/>
              </a:spcAft>
              <a:buSzPts val="1400"/>
              <a:buFont typeface="Arial"/>
              <a:buChar char="●"/>
            </a:pPr>
            <a:r>
              <a:rPr b="1" lang="en">
                <a:latin typeface="Arial"/>
                <a:ea typeface="Arial"/>
                <a:cs typeface="Arial"/>
                <a:sym typeface="Arial"/>
              </a:rPr>
              <a:t>Performance</a:t>
            </a:r>
            <a:endParaRPr>
              <a:latin typeface="Arial"/>
              <a:ea typeface="Arial"/>
              <a:cs typeface="Arial"/>
              <a:sym typeface="Arial"/>
            </a:endParaRPr>
          </a:p>
          <a:p>
            <a:pPr indent="-317500" lvl="1" marL="914400" rtl="0" algn="just">
              <a:lnSpc>
                <a:spcPct val="100000"/>
              </a:lnSpc>
              <a:spcBef>
                <a:spcPts val="0"/>
              </a:spcBef>
              <a:spcAft>
                <a:spcPts val="0"/>
              </a:spcAft>
              <a:buSzPts val="1400"/>
              <a:buFont typeface="Arial"/>
              <a:buChar char="○"/>
            </a:pPr>
            <a:r>
              <a:rPr lang="en">
                <a:latin typeface="Arial"/>
                <a:ea typeface="Arial"/>
                <a:cs typeface="Arial"/>
                <a:sym typeface="Arial"/>
              </a:rPr>
              <a:t>LLMOps tools and techniques can help to optimize the performance of LLMs by identifying and resolving bottlenecks. This leads to improved accuracy, faster response times, and better overall user experiences.</a:t>
            </a:r>
            <a:endParaRPr>
              <a:latin typeface="Arial"/>
              <a:ea typeface="Arial"/>
              <a:cs typeface="Arial"/>
              <a:sym typeface="Arial"/>
            </a:endParaRPr>
          </a:p>
          <a:p>
            <a:pPr indent="-317500" lvl="0" marL="457200" rtl="0" algn="just">
              <a:lnSpc>
                <a:spcPct val="100000"/>
              </a:lnSpc>
              <a:spcBef>
                <a:spcPts val="0"/>
              </a:spcBef>
              <a:spcAft>
                <a:spcPts val="0"/>
              </a:spcAft>
              <a:buSzPts val="1400"/>
              <a:buFont typeface="Arial"/>
              <a:buChar char="●"/>
            </a:pPr>
            <a:r>
              <a:rPr b="1" lang="en">
                <a:latin typeface="Arial"/>
                <a:ea typeface="Arial"/>
                <a:cs typeface="Arial"/>
                <a:sym typeface="Arial"/>
              </a:rPr>
              <a:t>Scalability</a:t>
            </a:r>
            <a:endParaRPr>
              <a:latin typeface="Arial"/>
              <a:ea typeface="Arial"/>
              <a:cs typeface="Arial"/>
              <a:sym typeface="Arial"/>
            </a:endParaRPr>
          </a:p>
          <a:p>
            <a:pPr indent="-317500" lvl="1" marL="914400" rtl="0" algn="just">
              <a:lnSpc>
                <a:spcPct val="100000"/>
              </a:lnSpc>
              <a:spcBef>
                <a:spcPts val="0"/>
              </a:spcBef>
              <a:spcAft>
                <a:spcPts val="0"/>
              </a:spcAft>
              <a:buSzPts val="1400"/>
              <a:buFont typeface="Arial"/>
              <a:buChar char="○"/>
            </a:pPr>
            <a:r>
              <a:rPr lang="en">
                <a:latin typeface="Arial"/>
                <a:ea typeface="Arial"/>
                <a:cs typeface="Arial"/>
                <a:sym typeface="Arial"/>
              </a:rPr>
              <a:t>LLMOps provides a scalable and flexible framework for managing LLMs and LLM based </a:t>
            </a:r>
            <a:r>
              <a:rPr lang="en">
                <a:latin typeface="Arial"/>
                <a:ea typeface="Arial"/>
                <a:cs typeface="Arial"/>
                <a:sym typeface="Arial"/>
              </a:rPr>
              <a:t>applications</a:t>
            </a:r>
            <a:r>
              <a:rPr lang="en">
                <a:latin typeface="Arial"/>
                <a:ea typeface="Arial"/>
                <a:cs typeface="Arial"/>
                <a:sym typeface="Arial"/>
              </a:rPr>
              <a:t> enabling organizations to easily adapt to changing demands and requirements.  </a:t>
            </a:r>
            <a:endParaRPr>
              <a:latin typeface="Arial"/>
              <a:ea typeface="Arial"/>
              <a:cs typeface="Arial"/>
              <a:sym typeface="Arial"/>
            </a:endParaRPr>
          </a:p>
          <a:p>
            <a:pPr indent="-317500" lvl="0" marL="457200" rtl="0" algn="just">
              <a:lnSpc>
                <a:spcPct val="100000"/>
              </a:lnSpc>
              <a:spcBef>
                <a:spcPts val="0"/>
              </a:spcBef>
              <a:spcAft>
                <a:spcPts val="0"/>
              </a:spcAft>
              <a:buSzPts val="1400"/>
              <a:buFont typeface="Arial"/>
              <a:buChar char="●"/>
            </a:pPr>
            <a:r>
              <a:rPr b="1" lang="en">
                <a:latin typeface="Arial"/>
                <a:ea typeface="Arial"/>
                <a:cs typeface="Arial"/>
                <a:sym typeface="Arial"/>
              </a:rPr>
              <a:t>Efficiency</a:t>
            </a:r>
            <a:endParaRPr>
              <a:latin typeface="Arial"/>
              <a:ea typeface="Arial"/>
              <a:cs typeface="Arial"/>
              <a:sym typeface="Arial"/>
            </a:endParaRPr>
          </a:p>
          <a:p>
            <a:pPr indent="-317500" lvl="1" marL="914400" rtl="0" algn="just">
              <a:lnSpc>
                <a:spcPct val="100000"/>
              </a:lnSpc>
              <a:spcBef>
                <a:spcPts val="0"/>
              </a:spcBef>
              <a:spcAft>
                <a:spcPts val="0"/>
              </a:spcAft>
              <a:buSzPts val="1400"/>
              <a:buFont typeface="Arial"/>
              <a:buChar char="○"/>
            </a:pPr>
            <a:r>
              <a:rPr lang="en">
                <a:latin typeface="Arial"/>
                <a:ea typeface="Arial"/>
                <a:cs typeface="Arial"/>
                <a:sym typeface="Arial"/>
              </a:rPr>
              <a:t>LLMOps streamlines the entire life cycle of LLMs and LLM based applications, from data preparation and model training(if needed) to deployment and monitoring. Automated tools and standardized processes improve efficiency by reducing manual tasks, optimizing resource utilization, and minimizing the time required for model development and deployment.</a:t>
            </a:r>
            <a:endParaRPr>
              <a:latin typeface="Arial"/>
              <a:ea typeface="Arial"/>
              <a:cs typeface="Arial"/>
              <a:sym typeface="Arial"/>
            </a:endParaRPr>
          </a:p>
          <a:p>
            <a:pPr indent="0" lvl="0" marL="0" marR="0" rtl="0" algn="just">
              <a:lnSpc>
                <a:spcPct val="100000"/>
              </a:lnSpc>
              <a:spcBef>
                <a:spcPts val="1800"/>
              </a:spcBef>
              <a:spcAft>
                <a:spcPts val="0"/>
              </a:spcAft>
              <a:buNone/>
            </a:pPr>
            <a:r>
              <a:t/>
            </a:r>
            <a:endParaRPr sz="700">
              <a:solidFill>
                <a:srgbClr val="5F6368"/>
              </a:solidFill>
              <a:highlight>
                <a:srgbClr val="FFFFFF"/>
              </a:highlight>
              <a:latin typeface="Arial"/>
              <a:ea typeface="Arial"/>
              <a:cs typeface="Arial"/>
              <a:sym typeface="Arial"/>
            </a:endParaRPr>
          </a:p>
        </p:txBody>
      </p:sp>
      <p:sp>
        <p:nvSpPr>
          <p:cNvPr id="238" name="Google Shape;238;p27"/>
          <p:cNvSpPr txBox="1"/>
          <p:nvPr>
            <p:ph idx="2" type="subTitle"/>
          </p:nvPr>
        </p:nvSpPr>
        <p:spPr>
          <a:xfrm>
            <a:off x="556125" y="1200600"/>
            <a:ext cx="30171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Pros</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LLMOps Tooling</a:t>
            </a:r>
            <a:endParaRPr/>
          </a:p>
        </p:txBody>
      </p:sp>
      <p:sp>
        <p:nvSpPr>
          <p:cNvPr id="244" name="Google Shape;244;p28"/>
          <p:cNvSpPr txBox="1"/>
          <p:nvPr>
            <p:ph idx="2" type="subTitle"/>
          </p:nvPr>
        </p:nvSpPr>
        <p:spPr>
          <a:xfrm>
            <a:off x="556125" y="1200600"/>
            <a:ext cx="30171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Tools and Platforms</a:t>
            </a:r>
            <a:endParaRPr sz="2000"/>
          </a:p>
        </p:txBody>
      </p:sp>
      <p:pic>
        <p:nvPicPr>
          <p:cNvPr id="245" name="Google Shape;245;p28"/>
          <p:cNvPicPr preferRelativeResize="0"/>
          <p:nvPr/>
        </p:nvPicPr>
        <p:blipFill>
          <a:blip r:embed="rId3">
            <a:alphaModFix/>
          </a:blip>
          <a:stretch>
            <a:fillRect/>
          </a:stretch>
        </p:blipFill>
        <p:spPr>
          <a:xfrm>
            <a:off x="5143500" y="1657400"/>
            <a:ext cx="3414300" cy="3414300"/>
          </a:xfrm>
          <a:prstGeom prst="rect">
            <a:avLst/>
          </a:prstGeom>
          <a:noFill/>
          <a:ln>
            <a:noFill/>
          </a:ln>
        </p:spPr>
      </p:pic>
      <p:pic>
        <p:nvPicPr>
          <p:cNvPr id="246" name="Google Shape;246;p28"/>
          <p:cNvPicPr preferRelativeResize="0"/>
          <p:nvPr/>
        </p:nvPicPr>
        <p:blipFill>
          <a:blip r:embed="rId4">
            <a:alphaModFix/>
          </a:blip>
          <a:stretch>
            <a:fillRect/>
          </a:stretch>
        </p:blipFill>
        <p:spPr>
          <a:xfrm>
            <a:off x="556125" y="1657400"/>
            <a:ext cx="3571170" cy="3414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9"/>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LLMOps Tooling</a:t>
            </a:r>
            <a:endParaRPr/>
          </a:p>
        </p:txBody>
      </p:sp>
      <p:sp>
        <p:nvSpPr>
          <p:cNvPr id="252" name="Google Shape;252;p29"/>
          <p:cNvSpPr txBox="1"/>
          <p:nvPr>
            <p:ph idx="2" type="subTitle"/>
          </p:nvPr>
        </p:nvSpPr>
        <p:spPr>
          <a:xfrm>
            <a:off x="556125" y="1200600"/>
            <a:ext cx="30171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Tools and Platforms</a:t>
            </a:r>
            <a:endParaRPr sz="2000"/>
          </a:p>
        </p:txBody>
      </p:sp>
      <p:graphicFrame>
        <p:nvGraphicFramePr>
          <p:cNvPr id="253" name="Google Shape;253;p29"/>
          <p:cNvGraphicFramePr/>
          <p:nvPr/>
        </p:nvGraphicFramePr>
        <p:xfrm>
          <a:off x="341863" y="2060050"/>
          <a:ext cx="3000000" cy="3000000"/>
        </p:xfrm>
        <a:graphic>
          <a:graphicData uri="http://schemas.openxmlformats.org/drawingml/2006/table">
            <a:tbl>
              <a:tblPr>
                <a:noFill/>
                <a:tableStyleId>{70ABD6CB-27CA-405D-BD54-36B372D2D0FA}</a:tableStyleId>
              </a:tblPr>
              <a:tblGrid>
                <a:gridCol w="2116325"/>
                <a:gridCol w="6343950"/>
              </a:tblGrid>
              <a:tr h="511700">
                <a:tc>
                  <a:txBody>
                    <a:bodyPr/>
                    <a:lstStyle/>
                    <a:p>
                      <a:pPr indent="0" lvl="0" marL="0" rtl="0" algn="ctr">
                        <a:spcBef>
                          <a:spcPts val="0"/>
                        </a:spcBef>
                        <a:spcAft>
                          <a:spcPts val="0"/>
                        </a:spcAft>
                        <a:buNone/>
                      </a:pPr>
                      <a:r>
                        <a:rPr b="1" lang="en"/>
                        <a:t>Component</a:t>
                      </a:r>
                      <a:endParaRPr b="1"/>
                    </a:p>
                  </a:txBody>
                  <a:tcPr marT="91425" marB="91425" marR="91425" marL="91425">
                    <a:solidFill>
                      <a:schemeClr val="lt2"/>
                    </a:solidFill>
                  </a:tcPr>
                </a:tc>
                <a:tc>
                  <a:txBody>
                    <a:bodyPr/>
                    <a:lstStyle/>
                    <a:p>
                      <a:pPr indent="0" lvl="0" marL="0" rtl="0" algn="ctr">
                        <a:spcBef>
                          <a:spcPts val="0"/>
                        </a:spcBef>
                        <a:spcAft>
                          <a:spcPts val="0"/>
                        </a:spcAft>
                        <a:buNone/>
                      </a:pPr>
                      <a:r>
                        <a:rPr b="1" lang="en"/>
                        <a:t>Tools</a:t>
                      </a:r>
                      <a:endParaRPr b="1"/>
                    </a:p>
                  </a:txBody>
                  <a:tcPr marT="91425" marB="91425" marR="91425" marL="91425">
                    <a:solidFill>
                      <a:schemeClr val="lt2"/>
                    </a:solidFill>
                  </a:tcPr>
                </a:tc>
              </a:tr>
              <a:tr h="506200">
                <a:tc>
                  <a:txBody>
                    <a:bodyPr/>
                    <a:lstStyle/>
                    <a:p>
                      <a:pPr indent="0" lvl="0" marL="0" rtl="0" algn="ctr">
                        <a:spcBef>
                          <a:spcPts val="0"/>
                        </a:spcBef>
                        <a:spcAft>
                          <a:spcPts val="0"/>
                        </a:spcAft>
                        <a:buNone/>
                      </a:pPr>
                      <a:r>
                        <a:rPr b="1" lang="en" sz="1100"/>
                        <a:t>Orchestration</a:t>
                      </a:r>
                      <a:endParaRPr b="1" sz="1100"/>
                    </a:p>
                  </a:txBody>
                  <a:tcPr marT="91425" marB="91425" marR="91425" marL="91425">
                    <a:solidFill>
                      <a:schemeClr val="lt1"/>
                    </a:solidFill>
                  </a:tcPr>
                </a:tc>
                <a:tc>
                  <a:txBody>
                    <a:bodyPr/>
                    <a:lstStyle/>
                    <a:p>
                      <a:pPr indent="0" lvl="0" marL="0" rtl="0" algn="ctr">
                        <a:spcBef>
                          <a:spcPts val="0"/>
                        </a:spcBef>
                        <a:spcAft>
                          <a:spcPts val="0"/>
                        </a:spcAft>
                        <a:buNone/>
                      </a:pPr>
                      <a:r>
                        <a:rPr b="1" lang="en" sz="1100">
                          <a:solidFill>
                            <a:srgbClr val="6AA84F"/>
                          </a:solidFill>
                        </a:rPr>
                        <a:t>LangChain</a:t>
                      </a:r>
                      <a:r>
                        <a:rPr b="1" lang="en" sz="1100"/>
                        <a:t>, </a:t>
                      </a:r>
                      <a:r>
                        <a:rPr b="1" lang="en" sz="1100">
                          <a:solidFill>
                            <a:srgbClr val="6AA84F"/>
                          </a:solidFill>
                        </a:rPr>
                        <a:t>LlamaIndex</a:t>
                      </a:r>
                      <a:r>
                        <a:rPr b="1" lang="en" sz="1100"/>
                        <a:t>, LangGraph, DSPY, Haystack, *AWS Bedrock</a:t>
                      </a:r>
                      <a:endParaRPr b="1" sz="1100"/>
                    </a:p>
                  </a:txBody>
                  <a:tcPr marT="91425" marB="91425" marR="91425" marL="91425">
                    <a:solidFill>
                      <a:schemeClr val="lt1"/>
                    </a:solidFill>
                  </a:tcPr>
                </a:tc>
              </a:tr>
              <a:tr h="549200">
                <a:tc>
                  <a:txBody>
                    <a:bodyPr/>
                    <a:lstStyle/>
                    <a:p>
                      <a:pPr indent="0" lvl="0" marL="0" rtl="0" algn="ctr">
                        <a:spcBef>
                          <a:spcPts val="0"/>
                        </a:spcBef>
                        <a:spcAft>
                          <a:spcPts val="0"/>
                        </a:spcAft>
                        <a:buNone/>
                      </a:pPr>
                      <a:r>
                        <a:rPr b="1" lang="en" sz="1100"/>
                        <a:t>Monitoring &amp; Observability</a:t>
                      </a:r>
                      <a:endParaRPr b="1" sz="1100"/>
                    </a:p>
                  </a:txBody>
                  <a:tcPr marT="91425" marB="91425" marR="91425" marL="91425">
                    <a:solidFill>
                      <a:schemeClr val="lt1"/>
                    </a:solidFill>
                  </a:tcPr>
                </a:tc>
                <a:tc>
                  <a:txBody>
                    <a:bodyPr/>
                    <a:lstStyle/>
                    <a:p>
                      <a:pPr indent="0" lvl="0" marL="0" rtl="0" algn="ctr">
                        <a:spcBef>
                          <a:spcPts val="0"/>
                        </a:spcBef>
                        <a:spcAft>
                          <a:spcPts val="0"/>
                        </a:spcAft>
                        <a:buClr>
                          <a:schemeClr val="dk1"/>
                        </a:buClr>
                        <a:buSzPts val="1100"/>
                        <a:buFont typeface="Arial"/>
                        <a:buNone/>
                      </a:pPr>
                      <a:r>
                        <a:rPr b="1" lang="en" sz="1100">
                          <a:solidFill>
                            <a:srgbClr val="6AA84F"/>
                          </a:solidFill>
                        </a:rPr>
                        <a:t>Langfuse</a:t>
                      </a:r>
                      <a:r>
                        <a:rPr b="1" lang="en" sz="1100">
                          <a:solidFill>
                            <a:schemeClr val="dk1"/>
                          </a:solidFill>
                        </a:rPr>
                        <a:t>, LangSmith, Langtrace, Phoenix AI - Arize, *MLflow</a:t>
                      </a:r>
                      <a:endParaRPr b="1" sz="1100"/>
                    </a:p>
                  </a:txBody>
                  <a:tcPr marT="91425" marB="91425" marR="91425" marL="91425">
                    <a:solidFill>
                      <a:schemeClr val="lt1"/>
                    </a:solidFill>
                  </a:tcPr>
                </a:tc>
              </a:tr>
              <a:tr h="476100">
                <a:tc>
                  <a:txBody>
                    <a:bodyPr/>
                    <a:lstStyle/>
                    <a:p>
                      <a:pPr indent="0" lvl="0" marL="0" rtl="0" algn="ctr">
                        <a:spcBef>
                          <a:spcPts val="0"/>
                        </a:spcBef>
                        <a:spcAft>
                          <a:spcPts val="0"/>
                        </a:spcAft>
                        <a:buNone/>
                      </a:pPr>
                      <a:r>
                        <a:rPr b="1" lang="en" sz="1100"/>
                        <a:t>Evaluation</a:t>
                      </a:r>
                      <a:endParaRPr b="1" sz="1100"/>
                    </a:p>
                  </a:txBody>
                  <a:tcPr marT="91425" marB="91425" marR="91425" marL="91425">
                    <a:solidFill>
                      <a:schemeClr val="lt1"/>
                    </a:solidFill>
                  </a:tcPr>
                </a:tc>
                <a:tc>
                  <a:txBody>
                    <a:bodyPr/>
                    <a:lstStyle/>
                    <a:p>
                      <a:pPr indent="0" lvl="0" marL="0" rtl="0" algn="ctr">
                        <a:spcBef>
                          <a:spcPts val="0"/>
                        </a:spcBef>
                        <a:spcAft>
                          <a:spcPts val="0"/>
                        </a:spcAft>
                        <a:buNone/>
                      </a:pPr>
                      <a:r>
                        <a:rPr b="1" lang="en" sz="1100">
                          <a:solidFill>
                            <a:srgbClr val="6AA84F"/>
                          </a:solidFill>
                        </a:rPr>
                        <a:t>Ragas</a:t>
                      </a:r>
                      <a:r>
                        <a:rPr b="1" lang="en" sz="1100"/>
                        <a:t>, DeepEval, TruLens</a:t>
                      </a:r>
                      <a:endParaRPr b="1" sz="1100"/>
                    </a:p>
                  </a:txBody>
                  <a:tcPr marT="91425" marB="91425" marR="91425" marL="91425">
                    <a:solidFill>
                      <a:schemeClr val="lt1"/>
                    </a:solidFill>
                  </a:tcPr>
                </a:tc>
              </a:tr>
            </a:tbl>
          </a:graphicData>
        </a:graphic>
      </p:graphicFrame>
      <p:sp>
        <p:nvSpPr>
          <p:cNvPr id="254" name="Google Shape;254;p29"/>
          <p:cNvSpPr txBox="1"/>
          <p:nvPr/>
        </p:nvSpPr>
        <p:spPr>
          <a:xfrm>
            <a:off x="307725" y="4689225"/>
            <a:ext cx="378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*MLOps &amp; LLMOps Landscape Research</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LLMOps Tooling</a:t>
            </a:r>
            <a:endParaRPr/>
          </a:p>
        </p:txBody>
      </p:sp>
      <p:sp>
        <p:nvSpPr>
          <p:cNvPr id="260" name="Google Shape;260;p30"/>
          <p:cNvSpPr txBox="1"/>
          <p:nvPr>
            <p:ph idx="2" type="subTitle"/>
          </p:nvPr>
        </p:nvSpPr>
        <p:spPr>
          <a:xfrm>
            <a:off x="556125" y="1200600"/>
            <a:ext cx="38400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LangChain &amp; Llamaindex</a:t>
            </a:r>
            <a:endParaRPr sz="2000"/>
          </a:p>
        </p:txBody>
      </p:sp>
      <p:sp>
        <p:nvSpPr>
          <p:cNvPr id="261" name="Google Shape;261;p30"/>
          <p:cNvSpPr txBox="1"/>
          <p:nvPr>
            <p:ph idx="1" type="body"/>
          </p:nvPr>
        </p:nvSpPr>
        <p:spPr>
          <a:xfrm>
            <a:off x="168525" y="1591800"/>
            <a:ext cx="8645700" cy="34326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1700"/>
              </a:spcBef>
              <a:spcAft>
                <a:spcPts val="0"/>
              </a:spcAft>
              <a:buNone/>
            </a:pPr>
            <a:r>
              <a:rPr b="1" lang="en">
                <a:latin typeface="Arial"/>
                <a:ea typeface="Arial"/>
                <a:cs typeface="Arial"/>
                <a:sym typeface="Arial"/>
              </a:rPr>
              <a:t>LangChain</a:t>
            </a:r>
            <a:r>
              <a:rPr lang="en">
                <a:latin typeface="Arial"/>
                <a:ea typeface="Arial"/>
                <a:cs typeface="Arial"/>
                <a:sym typeface="Arial"/>
              </a:rPr>
              <a:t> &amp; </a:t>
            </a:r>
            <a:r>
              <a:rPr b="1" lang="en">
                <a:latin typeface="Arial"/>
                <a:ea typeface="Arial"/>
                <a:cs typeface="Arial"/>
                <a:sym typeface="Arial"/>
              </a:rPr>
              <a:t>Llamaindex</a:t>
            </a:r>
            <a:r>
              <a:rPr lang="en">
                <a:latin typeface="Arial"/>
                <a:ea typeface="Arial"/>
                <a:cs typeface="Arial"/>
                <a:sym typeface="Arial"/>
              </a:rPr>
              <a:t> are orchestration tools/frameworks created for developing application based around LLMs. They have a lot of components which make the whole process of development, productionalization and deployment of LLMs and LLM based application much easier. They provide different components for:</a:t>
            </a:r>
            <a:endParaRPr>
              <a:latin typeface="Arial"/>
              <a:ea typeface="Arial"/>
              <a:cs typeface="Arial"/>
              <a:sym typeface="Arial"/>
            </a:endParaRPr>
          </a:p>
          <a:p>
            <a:pPr indent="-317500" lvl="0" marL="457200" marR="0" rtl="0" algn="just">
              <a:lnSpc>
                <a:spcPct val="100000"/>
              </a:lnSpc>
              <a:spcBef>
                <a:spcPts val="1700"/>
              </a:spcBef>
              <a:spcAft>
                <a:spcPts val="0"/>
              </a:spcAft>
              <a:buSzPts val="1400"/>
              <a:buFont typeface="Arial"/>
              <a:buChar char="●"/>
            </a:pPr>
            <a:r>
              <a:rPr lang="en">
                <a:latin typeface="Arial"/>
                <a:ea typeface="Arial"/>
                <a:cs typeface="Arial"/>
                <a:sym typeface="Arial"/>
              </a:rPr>
              <a:t>Prompts, Prompt Templating and Engineering</a:t>
            </a:r>
            <a:endParaRPr>
              <a:latin typeface="Arial"/>
              <a:ea typeface="Arial"/>
              <a:cs typeface="Arial"/>
              <a:sym typeface="Arial"/>
            </a:endParaRPr>
          </a:p>
          <a:p>
            <a:pPr indent="-317500" lvl="0" marL="457200" marR="0" rtl="0" algn="just">
              <a:lnSpc>
                <a:spcPct val="100000"/>
              </a:lnSpc>
              <a:spcBef>
                <a:spcPts val="0"/>
              </a:spcBef>
              <a:spcAft>
                <a:spcPts val="0"/>
              </a:spcAft>
              <a:buSzPts val="1400"/>
              <a:buFont typeface="Arial"/>
              <a:buChar char="●"/>
            </a:pPr>
            <a:r>
              <a:rPr lang="en">
                <a:latin typeface="Arial"/>
                <a:ea typeface="Arial"/>
                <a:cs typeface="Arial"/>
                <a:sym typeface="Arial"/>
              </a:rPr>
              <a:t>LLMs from different providers like AWS Bedrock, OpenAI…</a:t>
            </a:r>
            <a:endParaRPr>
              <a:latin typeface="Arial"/>
              <a:ea typeface="Arial"/>
              <a:cs typeface="Arial"/>
              <a:sym typeface="Arial"/>
            </a:endParaRPr>
          </a:p>
          <a:p>
            <a:pPr indent="-317500" lvl="0" marL="457200" marR="0" rtl="0" algn="just">
              <a:lnSpc>
                <a:spcPct val="100000"/>
              </a:lnSpc>
              <a:spcBef>
                <a:spcPts val="0"/>
              </a:spcBef>
              <a:spcAft>
                <a:spcPts val="0"/>
              </a:spcAft>
              <a:buSzPts val="1400"/>
              <a:buFont typeface="Arial"/>
              <a:buChar char="●"/>
            </a:pPr>
            <a:r>
              <a:rPr lang="en">
                <a:latin typeface="Arial"/>
                <a:ea typeface="Arial"/>
                <a:cs typeface="Arial"/>
                <a:sym typeface="Arial"/>
              </a:rPr>
              <a:t>Output parsers</a:t>
            </a:r>
            <a:endParaRPr>
              <a:latin typeface="Arial"/>
              <a:ea typeface="Arial"/>
              <a:cs typeface="Arial"/>
              <a:sym typeface="Arial"/>
            </a:endParaRPr>
          </a:p>
          <a:p>
            <a:pPr indent="-317500" lvl="0" marL="457200" marR="0" rtl="0" algn="just">
              <a:lnSpc>
                <a:spcPct val="100000"/>
              </a:lnSpc>
              <a:spcBef>
                <a:spcPts val="0"/>
              </a:spcBef>
              <a:spcAft>
                <a:spcPts val="0"/>
              </a:spcAft>
              <a:buSzPts val="1400"/>
              <a:buFont typeface="Arial"/>
              <a:buChar char="●"/>
            </a:pPr>
            <a:r>
              <a:rPr lang="en">
                <a:latin typeface="Arial"/>
                <a:ea typeface="Arial"/>
                <a:cs typeface="Arial"/>
                <a:sym typeface="Arial"/>
              </a:rPr>
              <a:t>Loaders, parsers for different types of data (documents)</a:t>
            </a:r>
            <a:endParaRPr>
              <a:latin typeface="Arial"/>
              <a:ea typeface="Arial"/>
              <a:cs typeface="Arial"/>
              <a:sym typeface="Arial"/>
            </a:endParaRPr>
          </a:p>
          <a:p>
            <a:pPr indent="-317500" lvl="0" marL="457200" marR="0" rtl="0" algn="just">
              <a:lnSpc>
                <a:spcPct val="100000"/>
              </a:lnSpc>
              <a:spcBef>
                <a:spcPts val="0"/>
              </a:spcBef>
              <a:spcAft>
                <a:spcPts val="0"/>
              </a:spcAft>
              <a:buSzPts val="1400"/>
              <a:buFont typeface="Arial"/>
              <a:buChar char="●"/>
            </a:pPr>
            <a:r>
              <a:rPr lang="en">
                <a:latin typeface="Arial"/>
                <a:ea typeface="Arial"/>
                <a:cs typeface="Arial"/>
                <a:sym typeface="Arial"/>
              </a:rPr>
              <a:t>Embedding models from different providers</a:t>
            </a:r>
            <a:endParaRPr>
              <a:latin typeface="Arial"/>
              <a:ea typeface="Arial"/>
              <a:cs typeface="Arial"/>
              <a:sym typeface="Arial"/>
            </a:endParaRPr>
          </a:p>
          <a:p>
            <a:pPr indent="-317500" lvl="0" marL="457200" marR="0" rtl="0" algn="just">
              <a:lnSpc>
                <a:spcPct val="100000"/>
              </a:lnSpc>
              <a:spcBef>
                <a:spcPts val="0"/>
              </a:spcBef>
              <a:spcAft>
                <a:spcPts val="0"/>
              </a:spcAft>
              <a:buSzPts val="1400"/>
              <a:buFont typeface="Arial"/>
              <a:buChar char="●"/>
            </a:pPr>
            <a:r>
              <a:rPr lang="en">
                <a:latin typeface="Arial"/>
                <a:ea typeface="Arial"/>
                <a:cs typeface="Arial"/>
                <a:sym typeface="Arial"/>
              </a:rPr>
              <a:t>Vector Stores(Databases), Retrievers and indexings from different providers</a:t>
            </a:r>
            <a:endParaRPr>
              <a:latin typeface="Arial"/>
              <a:ea typeface="Arial"/>
              <a:cs typeface="Arial"/>
              <a:sym typeface="Arial"/>
            </a:endParaRPr>
          </a:p>
          <a:p>
            <a:pPr indent="-317500" lvl="0" marL="457200" marR="0" rtl="0" algn="just">
              <a:lnSpc>
                <a:spcPct val="100000"/>
              </a:lnSpc>
              <a:spcBef>
                <a:spcPts val="0"/>
              </a:spcBef>
              <a:spcAft>
                <a:spcPts val="0"/>
              </a:spcAft>
              <a:buSzPts val="1400"/>
              <a:buFont typeface="Arial"/>
              <a:buChar char="●"/>
            </a:pPr>
            <a:r>
              <a:rPr lang="en">
                <a:latin typeface="Arial"/>
                <a:ea typeface="Arial"/>
                <a:cs typeface="Arial"/>
                <a:sym typeface="Arial"/>
              </a:rPr>
              <a:t>Compositions creators based around LLMs like Tools, Agents, Chains</a:t>
            </a:r>
            <a:endParaRPr>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LLMOps Tooling</a:t>
            </a:r>
            <a:endParaRPr/>
          </a:p>
        </p:txBody>
      </p:sp>
      <p:sp>
        <p:nvSpPr>
          <p:cNvPr id="267" name="Google Shape;267;p31"/>
          <p:cNvSpPr txBox="1"/>
          <p:nvPr>
            <p:ph idx="2" type="subTitle"/>
          </p:nvPr>
        </p:nvSpPr>
        <p:spPr>
          <a:xfrm>
            <a:off x="556125" y="1200600"/>
            <a:ext cx="38400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Langfuse</a:t>
            </a:r>
            <a:endParaRPr sz="2000"/>
          </a:p>
        </p:txBody>
      </p:sp>
      <p:sp>
        <p:nvSpPr>
          <p:cNvPr id="268" name="Google Shape;268;p31"/>
          <p:cNvSpPr txBox="1"/>
          <p:nvPr>
            <p:ph idx="1" type="body"/>
          </p:nvPr>
        </p:nvSpPr>
        <p:spPr>
          <a:xfrm>
            <a:off x="161200" y="1884900"/>
            <a:ext cx="8645700" cy="32586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1700"/>
              </a:spcBef>
              <a:spcAft>
                <a:spcPts val="0"/>
              </a:spcAft>
              <a:buNone/>
            </a:pPr>
            <a:r>
              <a:rPr b="1" lang="en">
                <a:latin typeface="Arial"/>
                <a:ea typeface="Arial"/>
                <a:cs typeface="Arial"/>
                <a:sym typeface="Arial"/>
              </a:rPr>
              <a:t>Langfuse</a:t>
            </a:r>
            <a:r>
              <a:rPr lang="en">
                <a:latin typeface="Arial"/>
                <a:ea typeface="Arial"/>
                <a:cs typeface="Arial"/>
                <a:sym typeface="Arial"/>
              </a:rPr>
              <a:t> is a open </a:t>
            </a:r>
            <a:r>
              <a:rPr lang="en">
                <a:latin typeface="Arial"/>
                <a:ea typeface="Arial"/>
                <a:cs typeface="Arial"/>
                <a:sym typeface="Arial"/>
              </a:rPr>
              <a:t>source</a:t>
            </a:r>
            <a:r>
              <a:rPr lang="en">
                <a:latin typeface="Arial"/>
                <a:ea typeface="Arial"/>
                <a:cs typeface="Arial"/>
                <a:sym typeface="Arial"/>
              </a:rPr>
              <a:t> platform dedicated to LLM engineering in overall but mostly specializing in monitoring of LLMs and LLM based applications, observability, tracing in LLM applications, managing prompts and evaluation of the tracings (traces).</a:t>
            </a:r>
            <a:endParaRPr>
              <a:latin typeface="Arial"/>
              <a:ea typeface="Arial"/>
              <a:cs typeface="Arial"/>
              <a:sym typeface="Arial"/>
            </a:endParaRPr>
          </a:p>
          <a:p>
            <a:pPr indent="0" lvl="0" marL="0" marR="0" rtl="0" algn="just">
              <a:lnSpc>
                <a:spcPct val="100000"/>
              </a:lnSpc>
              <a:spcBef>
                <a:spcPts val="1700"/>
              </a:spcBef>
              <a:spcAft>
                <a:spcPts val="0"/>
              </a:spcAft>
              <a:buNone/>
            </a:pPr>
            <a:r>
              <a:rPr lang="en">
                <a:latin typeface="Arial"/>
                <a:ea typeface="Arial"/>
                <a:cs typeface="Arial"/>
                <a:sym typeface="Arial"/>
              </a:rPr>
              <a:t>Langfuse can be used in two ways:</a:t>
            </a:r>
            <a:endParaRPr>
              <a:latin typeface="Arial"/>
              <a:ea typeface="Arial"/>
              <a:cs typeface="Arial"/>
              <a:sym typeface="Arial"/>
            </a:endParaRPr>
          </a:p>
          <a:p>
            <a:pPr indent="-317500" lvl="0" marL="457200" marR="0" rtl="0" algn="just">
              <a:lnSpc>
                <a:spcPct val="100000"/>
              </a:lnSpc>
              <a:spcBef>
                <a:spcPts val="1700"/>
              </a:spcBef>
              <a:spcAft>
                <a:spcPts val="0"/>
              </a:spcAft>
              <a:buSzPts val="1400"/>
              <a:buFont typeface="Arial"/>
              <a:buChar char="●"/>
            </a:pPr>
            <a:r>
              <a:rPr lang="en">
                <a:latin typeface="Arial"/>
                <a:ea typeface="Arial"/>
                <a:cs typeface="Arial"/>
                <a:sym typeface="Arial"/>
              </a:rPr>
              <a:t>On their own cloud, hosted and provided by them</a:t>
            </a:r>
            <a:endParaRPr>
              <a:latin typeface="Arial"/>
              <a:ea typeface="Arial"/>
              <a:cs typeface="Arial"/>
              <a:sym typeface="Arial"/>
            </a:endParaRPr>
          </a:p>
          <a:p>
            <a:pPr indent="-317500" lvl="0" marL="457200" marR="0" rtl="0" algn="just">
              <a:lnSpc>
                <a:spcPct val="100000"/>
              </a:lnSpc>
              <a:spcBef>
                <a:spcPts val="0"/>
              </a:spcBef>
              <a:spcAft>
                <a:spcPts val="0"/>
              </a:spcAft>
              <a:buSzPts val="1400"/>
              <a:buFont typeface="Arial"/>
              <a:buChar char="●"/>
            </a:pPr>
            <a:r>
              <a:rPr lang="en">
                <a:latin typeface="Arial"/>
                <a:ea typeface="Arial"/>
                <a:cs typeface="Arial"/>
                <a:sym typeface="Arial"/>
              </a:rPr>
              <a:t>Self-hosted on AWS</a:t>
            </a:r>
            <a:endParaRPr>
              <a:latin typeface="Arial"/>
              <a:ea typeface="Arial"/>
              <a:cs typeface="Arial"/>
              <a:sym typeface="Arial"/>
            </a:endParaRPr>
          </a:p>
          <a:p>
            <a:pPr indent="0" lvl="0" marL="457200" marR="0" rtl="0" algn="just">
              <a:lnSpc>
                <a:spcPct val="100000"/>
              </a:lnSpc>
              <a:spcBef>
                <a:spcPts val="1700"/>
              </a:spcBef>
              <a:spcAft>
                <a:spcPts val="0"/>
              </a:spcAft>
              <a:buNone/>
            </a:pPr>
            <a:r>
              <a:t/>
            </a:r>
            <a:endParaRPr>
              <a:latin typeface="Arial"/>
              <a:ea typeface="Arial"/>
              <a:cs typeface="Arial"/>
              <a:sym typeface="Arial"/>
            </a:endParaRPr>
          </a:p>
          <a:p>
            <a:pPr indent="0" lvl="0" marL="0" marR="0" rtl="0" algn="just">
              <a:lnSpc>
                <a:spcPct val="100000"/>
              </a:lnSpc>
              <a:spcBef>
                <a:spcPts val="1700"/>
              </a:spcBef>
              <a:spcAft>
                <a:spcPts val="0"/>
              </a:spcAft>
              <a:buNone/>
            </a:pPr>
            <a:r>
              <a:t/>
            </a:r>
            <a:endParaRPr b="1">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2"/>
          <p:cNvSpPr txBox="1"/>
          <p:nvPr>
            <p:ph type="title"/>
          </p:nvPr>
        </p:nvSpPr>
        <p:spPr>
          <a:xfrm>
            <a:off x="556125" y="407600"/>
            <a:ext cx="7579800" cy="8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LLMOps Tooling</a:t>
            </a:r>
            <a:endParaRPr/>
          </a:p>
        </p:txBody>
      </p:sp>
      <p:sp>
        <p:nvSpPr>
          <p:cNvPr id="274" name="Google Shape;274;p32"/>
          <p:cNvSpPr txBox="1"/>
          <p:nvPr>
            <p:ph idx="2" type="subTitle"/>
          </p:nvPr>
        </p:nvSpPr>
        <p:spPr>
          <a:xfrm>
            <a:off x="556125" y="1200600"/>
            <a:ext cx="3840000" cy="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Ragas</a:t>
            </a:r>
            <a:endParaRPr sz="2000"/>
          </a:p>
        </p:txBody>
      </p:sp>
      <p:sp>
        <p:nvSpPr>
          <p:cNvPr id="275" name="Google Shape;275;p32"/>
          <p:cNvSpPr txBox="1"/>
          <p:nvPr>
            <p:ph idx="1" type="body"/>
          </p:nvPr>
        </p:nvSpPr>
        <p:spPr>
          <a:xfrm>
            <a:off x="0" y="1591800"/>
            <a:ext cx="4791900" cy="3432600"/>
          </a:xfrm>
          <a:prstGeom prst="rect">
            <a:avLst/>
          </a:prstGeom>
        </p:spPr>
        <p:txBody>
          <a:bodyPr anchorCtr="0" anchor="t" bIns="91425" lIns="91425" spcFirstLastPara="1" rIns="91425" wrap="square" tIns="91425">
            <a:noAutofit/>
          </a:bodyPr>
          <a:lstStyle/>
          <a:p>
            <a:pPr indent="0" lvl="0" marL="0" rtl="0" algn="just">
              <a:lnSpc>
                <a:spcPct val="115000"/>
              </a:lnSpc>
              <a:spcBef>
                <a:spcPts val="1800"/>
              </a:spcBef>
              <a:spcAft>
                <a:spcPts val="0"/>
              </a:spcAft>
              <a:buNone/>
            </a:pPr>
            <a:r>
              <a:rPr lang="en" sz="1300">
                <a:latin typeface="Arial"/>
                <a:ea typeface="Arial"/>
                <a:cs typeface="Arial"/>
                <a:sym typeface="Arial"/>
              </a:rPr>
              <a:t>Ragas is a framework is used for evaluating LLM applications like Retrieval Augmented Generation (RAG) pipelines. Ragas aims to create an open standard, providing developers with the tools and techniques to leverage continual learning in their RAG applications. Ragas evaluates the pipeline by:</a:t>
            </a:r>
            <a:endParaRPr sz="1300">
              <a:latin typeface="Arial"/>
              <a:ea typeface="Arial"/>
              <a:cs typeface="Arial"/>
              <a:sym typeface="Arial"/>
            </a:endParaRPr>
          </a:p>
          <a:p>
            <a:pPr indent="-311150" lvl="0" marL="457200" rtl="0" algn="just">
              <a:lnSpc>
                <a:spcPct val="115000"/>
              </a:lnSpc>
              <a:spcBef>
                <a:spcPts val="1800"/>
              </a:spcBef>
              <a:spcAft>
                <a:spcPts val="0"/>
              </a:spcAft>
              <a:buSzPts val="1300"/>
              <a:buFont typeface="Arial"/>
              <a:buChar char="●"/>
            </a:pPr>
            <a:r>
              <a:rPr lang="en" sz="1300">
                <a:latin typeface="Arial"/>
                <a:ea typeface="Arial"/>
                <a:cs typeface="Arial"/>
                <a:sym typeface="Arial"/>
              </a:rPr>
              <a:t>Synthetically generate a diverse test dataset used for the evaluation of the app/pipeline</a:t>
            </a:r>
            <a:endParaRPr sz="1300">
              <a:latin typeface="Arial"/>
              <a:ea typeface="Arial"/>
              <a:cs typeface="Arial"/>
              <a:sym typeface="Arial"/>
            </a:endParaRPr>
          </a:p>
          <a:p>
            <a:pPr indent="-311150" lvl="0" marL="457200" rtl="0" algn="just">
              <a:lnSpc>
                <a:spcPct val="115000"/>
              </a:lnSpc>
              <a:spcBef>
                <a:spcPts val="0"/>
              </a:spcBef>
              <a:spcAft>
                <a:spcPts val="0"/>
              </a:spcAft>
              <a:buSzPts val="1300"/>
              <a:buFont typeface="Arial"/>
              <a:buChar char="●"/>
            </a:pPr>
            <a:r>
              <a:rPr lang="en" sz="1300">
                <a:latin typeface="Arial"/>
                <a:ea typeface="Arial"/>
                <a:cs typeface="Arial"/>
                <a:sym typeface="Arial"/>
              </a:rPr>
              <a:t>Use LLM-assisted evaluation metrics designed to objectively measure the performance of the application</a:t>
            </a:r>
            <a:endParaRPr sz="1300">
              <a:latin typeface="Arial"/>
              <a:ea typeface="Arial"/>
              <a:cs typeface="Arial"/>
              <a:sym typeface="Arial"/>
            </a:endParaRPr>
          </a:p>
          <a:p>
            <a:pPr indent="-311150" lvl="0" marL="457200" rtl="0" algn="just">
              <a:lnSpc>
                <a:spcPct val="115000"/>
              </a:lnSpc>
              <a:spcBef>
                <a:spcPts val="0"/>
              </a:spcBef>
              <a:spcAft>
                <a:spcPts val="0"/>
              </a:spcAft>
              <a:buSzPts val="1300"/>
              <a:buFont typeface="Arial"/>
              <a:buChar char="●"/>
            </a:pPr>
            <a:r>
              <a:rPr lang="en" sz="1300">
                <a:latin typeface="Arial"/>
                <a:ea typeface="Arial"/>
                <a:cs typeface="Arial"/>
                <a:sym typeface="Arial"/>
              </a:rPr>
              <a:t>Monitors the quality of your apps in production using smaller, cheaper models that can give actionable insights. </a:t>
            </a:r>
            <a:endParaRPr sz="1300">
              <a:latin typeface="Arial"/>
              <a:ea typeface="Arial"/>
              <a:cs typeface="Arial"/>
              <a:sym typeface="Arial"/>
            </a:endParaRPr>
          </a:p>
          <a:p>
            <a:pPr indent="-311150" lvl="0" marL="457200" rtl="0" algn="just">
              <a:lnSpc>
                <a:spcPct val="115000"/>
              </a:lnSpc>
              <a:spcBef>
                <a:spcPts val="0"/>
              </a:spcBef>
              <a:spcAft>
                <a:spcPts val="0"/>
              </a:spcAft>
              <a:buSzPts val="1300"/>
              <a:buFont typeface="Arial"/>
              <a:buChar char="●"/>
            </a:pPr>
            <a:r>
              <a:rPr lang="en" sz="1300">
                <a:latin typeface="Arial"/>
                <a:ea typeface="Arial"/>
                <a:cs typeface="Arial"/>
                <a:sym typeface="Arial"/>
              </a:rPr>
              <a:t>Uses these insights to iterate and improve the application.</a:t>
            </a:r>
            <a:endParaRPr b="1" sz="1300">
              <a:latin typeface="Arial"/>
              <a:ea typeface="Arial"/>
              <a:cs typeface="Arial"/>
              <a:sym typeface="Arial"/>
            </a:endParaRPr>
          </a:p>
        </p:txBody>
      </p:sp>
      <p:pic>
        <p:nvPicPr>
          <p:cNvPr id="276" name="Google Shape;276;p32"/>
          <p:cNvPicPr preferRelativeResize="0"/>
          <p:nvPr/>
        </p:nvPicPr>
        <p:blipFill rotWithShape="1">
          <a:blip r:embed="rId3">
            <a:alphaModFix/>
          </a:blip>
          <a:srcRect b="0" l="0" r="0" t="0"/>
          <a:stretch/>
        </p:blipFill>
        <p:spPr>
          <a:xfrm>
            <a:off x="4847181" y="2036175"/>
            <a:ext cx="4230900" cy="2382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